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735" r:id="rId4"/>
  </p:sldMasterIdLst>
  <p:notesMasterIdLst>
    <p:notesMasterId r:id="rId11"/>
  </p:notesMasterIdLst>
  <p:sldIdLst>
    <p:sldId id="256" r:id="rId5"/>
    <p:sldId id="258" r:id="rId6"/>
    <p:sldId id="257" r:id="rId7"/>
    <p:sldId id="268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4"/>
    <a:srgbClr val="00BCF6"/>
    <a:srgbClr val="567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EFB56-BBFA-472A-B142-D7628DC7166F}" v="363" dt="2022-07-12T13:20:47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324" autoAdjust="0"/>
    <p:restoredTop sz="94678"/>
  </p:normalViewPr>
  <p:slideViewPr>
    <p:cSldViewPr snapToGrid="0" snapToObjects="1">
      <p:cViewPr varScale="1">
        <p:scale>
          <a:sx n="82" d="100"/>
          <a:sy n="82" d="100"/>
        </p:scale>
        <p:origin x="4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 Kirkham" userId="70ab600f-46b2-4f02-ac25-876bd1285206" providerId="ADAL" clId="{EFFEFB56-BBFA-472A-B142-D7628DC7166F}"/>
    <pc:docChg chg="undo redo custSel addSld delSld modSld sldOrd modMainMaster">
      <pc:chgData name="Don Kirkham" userId="70ab600f-46b2-4f02-ac25-876bd1285206" providerId="ADAL" clId="{EFFEFB56-BBFA-472A-B142-D7628DC7166F}" dt="2022-07-12T13:23:37.784" v="1952" actId="47"/>
      <pc:docMkLst>
        <pc:docMk/>
      </pc:docMkLst>
      <pc:sldChg chg="modSp mod modTransition">
        <pc:chgData name="Don Kirkham" userId="70ab600f-46b2-4f02-ac25-876bd1285206" providerId="ADAL" clId="{EFFEFB56-BBFA-472A-B142-D7628DC7166F}" dt="2022-07-09T20:26:53.593" v="1795"/>
        <pc:sldMkLst>
          <pc:docMk/>
          <pc:sldMk cId="3885967183" sldId="256"/>
        </pc:sldMkLst>
        <pc:spChg chg="mod">
          <ac:chgData name="Don Kirkham" userId="70ab600f-46b2-4f02-ac25-876bd1285206" providerId="ADAL" clId="{EFFEFB56-BBFA-472A-B142-D7628DC7166F}" dt="2022-07-09T13:23:46.992" v="57" actId="2710"/>
          <ac:spMkLst>
            <pc:docMk/>
            <pc:sldMk cId="3885967183" sldId="256"/>
            <ac:spMk id="6" creationId="{1633732D-37D0-54E8-6A2F-CD054005592E}"/>
          </ac:spMkLst>
        </pc:spChg>
        <pc:spChg chg="mod">
          <ac:chgData name="Don Kirkham" userId="70ab600f-46b2-4f02-ac25-876bd1285206" providerId="ADAL" clId="{EFFEFB56-BBFA-472A-B142-D7628DC7166F}" dt="2022-07-09T13:19:56.834" v="2" actId="1076"/>
          <ac:spMkLst>
            <pc:docMk/>
            <pc:sldMk cId="3885967183" sldId="256"/>
            <ac:spMk id="7" creationId="{C96175B5-CF3E-2DEA-9708-1A57251C2F3C}"/>
          </ac:spMkLst>
        </pc:spChg>
        <pc:spChg chg="mod">
          <ac:chgData name="Don Kirkham" userId="70ab600f-46b2-4f02-ac25-876bd1285206" providerId="ADAL" clId="{EFFEFB56-BBFA-472A-B142-D7628DC7166F}" dt="2022-07-09T13:21:32.473" v="55" actId="1076"/>
          <ac:spMkLst>
            <pc:docMk/>
            <pc:sldMk cId="3885967183" sldId="256"/>
            <ac:spMk id="19" creationId="{C78ED728-01D6-5EFB-505F-4F1405D18690}"/>
          </ac:spMkLst>
        </pc:spChg>
      </pc:sldChg>
      <pc:sldChg chg="addSp delSp modSp mod modTransition delAnim modAnim">
        <pc:chgData name="Don Kirkham" userId="70ab600f-46b2-4f02-ac25-876bd1285206" providerId="ADAL" clId="{EFFEFB56-BBFA-472A-B142-D7628DC7166F}" dt="2022-07-12T13:20:47.429" v="1949" actId="478"/>
        <pc:sldMkLst>
          <pc:docMk/>
          <pc:sldMk cId="2914733732" sldId="257"/>
        </pc:sldMkLst>
        <pc:spChg chg="mod">
          <ac:chgData name="Don Kirkham" userId="70ab600f-46b2-4f02-ac25-876bd1285206" providerId="ADAL" clId="{EFFEFB56-BBFA-472A-B142-D7628DC7166F}" dt="2022-07-09T19:43:40.108" v="1365" actId="20577"/>
          <ac:spMkLst>
            <pc:docMk/>
            <pc:sldMk cId="2914733732" sldId="257"/>
            <ac:spMk id="4" creationId="{8370C8F2-E3EF-4619-A777-AFB08296A3BF}"/>
          </ac:spMkLst>
        </pc:spChg>
        <pc:spChg chg="mod">
          <ac:chgData name="Don Kirkham" userId="70ab600f-46b2-4f02-ac25-876bd1285206" providerId="ADAL" clId="{EFFEFB56-BBFA-472A-B142-D7628DC7166F}" dt="2022-07-09T13:30:15.709" v="107" actId="20577"/>
          <ac:spMkLst>
            <pc:docMk/>
            <pc:sldMk cId="2914733732" sldId="257"/>
            <ac:spMk id="5" creationId="{2A6867FD-974A-4BA4-B5C1-58ACAE56BA39}"/>
          </ac:spMkLst>
        </pc:spChg>
        <pc:spChg chg="mod">
          <ac:chgData name="Don Kirkham" userId="70ab600f-46b2-4f02-ac25-876bd1285206" providerId="ADAL" clId="{EFFEFB56-BBFA-472A-B142-D7628DC7166F}" dt="2022-07-09T13:37:21.975" v="313" actId="20577"/>
          <ac:spMkLst>
            <pc:docMk/>
            <pc:sldMk cId="2914733732" sldId="257"/>
            <ac:spMk id="6" creationId="{AFB34B78-86B4-43CF-BB8C-D52E4DB9378A}"/>
          </ac:spMkLst>
        </pc:spChg>
        <pc:spChg chg="mod">
          <ac:chgData name="Don Kirkham" userId="70ab600f-46b2-4f02-ac25-876bd1285206" providerId="ADAL" clId="{EFFEFB56-BBFA-472A-B142-D7628DC7166F}" dt="2022-07-09T20:19:20.775" v="1787" actId="313"/>
          <ac:spMkLst>
            <pc:docMk/>
            <pc:sldMk cId="2914733732" sldId="257"/>
            <ac:spMk id="7" creationId="{E2AA677F-3216-4D6A-9E64-31BB428D7491}"/>
          </ac:spMkLst>
        </pc:spChg>
        <pc:spChg chg="add del mod">
          <ac:chgData name="Don Kirkham" userId="70ab600f-46b2-4f02-ac25-876bd1285206" providerId="ADAL" clId="{EFFEFB56-BBFA-472A-B142-D7628DC7166F}" dt="2022-07-09T13:39:28.219" v="378" actId="478"/>
          <ac:spMkLst>
            <pc:docMk/>
            <pc:sldMk cId="2914733732" sldId="257"/>
            <ac:spMk id="8" creationId="{E5FF9753-4EA4-4B33-9BA0-70AF7EF39809}"/>
          </ac:spMkLst>
        </pc:spChg>
        <pc:spChg chg="add del mod">
          <ac:chgData name="Don Kirkham" userId="70ab600f-46b2-4f02-ac25-876bd1285206" providerId="ADAL" clId="{EFFEFB56-BBFA-472A-B142-D7628DC7166F}" dt="2022-07-09T13:39:28.219" v="378" actId="478"/>
          <ac:spMkLst>
            <pc:docMk/>
            <pc:sldMk cId="2914733732" sldId="257"/>
            <ac:spMk id="9" creationId="{E0593480-73AE-433E-BCC0-7751EFB35672}"/>
          </ac:spMkLst>
        </pc:spChg>
        <pc:spChg chg="add mod">
          <ac:chgData name="Don Kirkham" userId="70ab600f-46b2-4f02-ac25-876bd1285206" providerId="ADAL" clId="{EFFEFB56-BBFA-472A-B142-D7628DC7166F}" dt="2022-07-09T13:46:01.062" v="423" actId="164"/>
          <ac:spMkLst>
            <pc:docMk/>
            <pc:sldMk cId="2914733732" sldId="257"/>
            <ac:spMk id="13" creationId="{CE16DA62-4843-45C4-A0D3-C8F72EA785FB}"/>
          </ac:spMkLst>
        </pc:spChg>
        <pc:spChg chg="add mod ord">
          <ac:chgData name="Don Kirkham" userId="70ab600f-46b2-4f02-ac25-876bd1285206" providerId="ADAL" clId="{EFFEFB56-BBFA-472A-B142-D7628DC7166F}" dt="2022-07-09T13:50:02.051" v="436" actId="167"/>
          <ac:spMkLst>
            <pc:docMk/>
            <pc:sldMk cId="2914733732" sldId="257"/>
            <ac:spMk id="15" creationId="{D45A5C8E-D26E-46C2-AC96-BD09EF75078D}"/>
          </ac:spMkLst>
        </pc:spChg>
        <pc:grpChg chg="add mod">
          <ac:chgData name="Don Kirkham" userId="70ab600f-46b2-4f02-ac25-876bd1285206" providerId="ADAL" clId="{EFFEFB56-BBFA-472A-B142-D7628DC7166F}" dt="2022-07-09T13:46:01.062" v="423" actId="164"/>
          <ac:grpSpMkLst>
            <pc:docMk/>
            <pc:sldMk cId="2914733732" sldId="257"/>
            <ac:grpSpMk id="11" creationId="{367809ED-5EF3-4D56-A414-0FA3983753B8}"/>
          </ac:grpSpMkLst>
        </pc:grpChg>
        <pc:picChg chg="add del mod">
          <ac:chgData name="Don Kirkham" userId="70ab600f-46b2-4f02-ac25-876bd1285206" providerId="ADAL" clId="{EFFEFB56-BBFA-472A-B142-D7628DC7166F}" dt="2022-07-12T13:20:45.544" v="1948" actId="478"/>
          <ac:picMkLst>
            <pc:docMk/>
            <pc:sldMk cId="2914733732" sldId="257"/>
            <ac:picMk id="14" creationId="{AA789D57-B72B-470D-81FE-4A4F05F65FC3}"/>
          </ac:picMkLst>
        </pc:picChg>
        <pc:picChg chg="add del">
          <ac:chgData name="Don Kirkham" userId="70ab600f-46b2-4f02-ac25-876bd1285206" providerId="ADAL" clId="{EFFEFB56-BBFA-472A-B142-D7628DC7166F}" dt="2022-07-09T13:39:30.268" v="379"/>
          <ac:picMkLst>
            <pc:docMk/>
            <pc:sldMk cId="2914733732" sldId="257"/>
            <ac:picMk id="1026" creationId="{490BD58B-B2FE-4366-AD4E-E6A363D61AF3}"/>
          </ac:picMkLst>
        </pc:picChg>
        <pc:picChg chg="add mod">
          <ac:chgData name="Don Kirkham" userId="70ab600f-46b2-4f02-ac25-876bd1285206" providerId="ADAL" clId="{EFFEFB56-BBFA-472A-B142-D7628DC7166F}" dt="2022-07-09T13:46:01.062" v="423" actId="164"/>
          <ac:picMkLst>
            <pc:docMk/>
            <pc:sldMk cId="2914733732" sldId="257"/>
            <ac:picMk id="1028" creationId="{521A27C6-217F-4A58-97FE-8FB7927A34B8}"/>
          </ac:picMkLst>
        </pc:picChg>
        <pc:picChg chg="add del mod">
          <ac:chgData name="Don Kirkham" userId="70ab600f-46b2-4f02-ac25-876bd1285206" providerId="ADAL" clId="{EFFEFB56-BBFA-472A-B142-D7628DC7166F}" dt="2022-07-12T13:20:47.429" v="1949" actId="478"/>
          <ac:picMkLst>
            <pc:docMk/>
            <pc:sldMk cId="2914733732" sldId="257"/>
            <ac:picMk id="1030" creationId="{CB1FA4A7-7EF6-494F-92AF-C023A663F281}"/>
          </ac:picMkLst>
        </pc:picChg>
        <pc:picChg chg="add del mod">
          <ac:chgData name="Don Kirkham" userId="70ab600f-46b2-4f02-ac25-876bd1285206" providerId="ADAL" clId="{EFFEFB56-BBFA-472A-B142-D7628DC7166F}" dt="2022-07-09T20:11:28.522" v="1747" actId="478"/>
          <ac:picMkLst>
            <pc:docMk/>
            <pc:sldMk cId="2914733732" sldId="257"/>
            <ac:picMk id="1032" creationId="{9E720071-F795-4FF7-A745-5729E5613C71}"/>
          </ac:picMkLst>
        </pc:picChg>
      </pc:sldChg>
      <pc:sldChg chg="modTransition modAnim">
        <pc:chgData name="Don Kirkham" userId="70ab600f-46b2-4f02-ac25-876bd1285206" providerId="ADAL" clId="{EFFEFB56-BBFA-472A-B142-D7628DC7166F}" dt="2022-07-09T20:26:53.593" v="1795"/>
        <pc:sldMkLst>
          <pc:docMk/>
          <pc:sldMk cId="308226761" sldId="258"/>
        </pc:sldMkLst>
      </pc:sldChg>
      <pc:sldChg chg="addSp delSp modSp new del mod modTransition modClrScheme modAnim modShow chgLayout">
        <pc:chgData name="Don Kirkham" userId="70ab600f-46b2-4f02-ac25-876bd1285206" providerId="ADAL" clId="{EFFEFB56-BBFA-472A-B142-D7628DC7166F}" dt="2022-07-12T13:23:30.277" v="1950" actId="47"/>
        <pc:sldMkLst>
          <pc:docMk/>
          <pc:sldMk cId="1243462797" sldId="259"/>
        </pc:sldMkLst>
        <pc:spChg chg="del mod ord">
          <ac:chgData name="Don Kirkham" userId="70ab600f-46b2-4f02-ac25-876bd1285206" providerId="ADAL" clId="{EFFEFB56-BBFA-472A-B142-D7628DC7166F}" dt="2022-07-09T13:57:48.270" v="448" actId="700"/>
          <ac:spMkLst>
            <pc:docMk/>
            <pc:sldMk cId="1243462797" sldId="259"/>
            <ac:spMk id="2" creationId="{C459383B-2780-4C3C-AD35-AD3880319FDC}"/>
          </ac:spMkLst>
        </pc:spChg>
        <pc:spChg chg="del mod ord">
          <ac:chgData name="Don Kirkham" userId="70ab600f-46b2-4f02-ac25-876bd1285206" providerId="ADAL" clId="{EFFEFB56-BBFA-472A-B142-D7628DC7166F}" dt="2022-07-09T13:57:48.270" v="448" actId="700"/>
          <ac:spMkLst>
            <pc:docMk/>
            <pc:sldMk cId="1243462797" sldId="259"/>
            <ac:spMk id="3" creationId="{343CCE02-938C-4999-AC82-1467B47B7908}"/>
          </ac:spMkLst>
        </pc:spChg>
        <pc:spChg chg="del mod ord">
          <ac:chgData name="Don Kirkham" userId="70ab600f-46b2-4f02-ac25-876bd1285206" providerId="ADAL" clId="{EFFEFB56-BBFA-472A-B142-D7628DC7166F}" dt="2022-07-09T13:57:48.270" v="448" actId="700"/>
          <ac:spMkLst>
            <pc:docMk/>
            <pc:sldMk cId="1243462797" sldId="259"/>
            <ac:spMk id="4" creationId="{F7ED85B6-1D6B-4D8C-A7B3-2F995FBFE73B}"/>
          </ac:spMkLst>
        </pc:spChg>
        <pc:spChg chg="del">
          <ac:chgData name="Don Kirkham" userId="70ab600f-46b2-4f02-ac25-876bd1285206" providerId="ADAL" clId="{EFFEFB56-BBFA-472A-B142-D7628DC7166F}" dt="2022-07-09T13:57:48.270" v="448" actId="700"/>
          <ac:spMkLst>
            <pc:docMk/>
            <pc:sldMk cId="1243462797" sldId="259"/>
            <ac:spMk id="5" creationId="{7C2EEF04-9E0A-4230-8309-C3B5A897AED3}"/>
          </ac:spMkLst>
        </pc:spChg>
        <pc:spChg chg="del">
          <ac:chgData name="Don Kirkham" userId="70ab600f-46b2-4f02-ac25-876bd1285206" providerId="ADAL" clId="{EFFEFB56-BBFA-472A-B142-D7628DC7166F}" dt="2022-07-09T13:57:48.270" v="448" actId="700"/>
          <ac:spMkLst>
            <pc:docMk/>
            <pc:sldMk cId="1243462797" sldId="259"/>
            <ac:spMk id="6" creationId="{C9F524B8-5D41-46AF-B837-B645C38BEEB7}"/>
          </ac:spMkLst>
        </pc:spChg>
        <pc:spChg chg="add mod ord">
          <ac:chgData name="Don Kirkham" userId="70ab600f-46b2-4f02-ac25-876bd1285206" providerId="ADAL" clId="{EFFEFB56-BBFA-472A-B142-D7628DC7166F}" dt="2022-07-09T21:01:49.896" v="1835" actId="1076"/>
          <ac:spMkLst>
            <pc:docMk/>
            <pc:sldMk cId="1243462797" sldId="259"/>
            <ac:spMk id="7" creationId="{3B477F34-5014-466F-AB7D-80B729133C4A}"/>
          </ac:spMkLst>
        </pc:spChg>
        <pc:spChg chg="add del mod ord">
          <ac:chgData name="Don Kirkham" userId="70ab600f-46b2-4f02-ac25-876bd1285206" providerId="ADAL" clId="{EFFEFB56-BBFA-472A-B142-D7628DC7166F}" dt="2022-07-09T18:13:22.646" v="1231" actId="478"/>
          <ac:spMkLst>
            <pc:docMk/>
            <pc:sldMk cId="1243462797" sldId="259"/>
            <ac:spMk id="8" creationId="{F88CBFDB-D860-4147-A703-E85E4A09FB54}"/>
          </ac:spMkLst>
        </pc:spChg>
        <pc:spChg chg="add del mod ord">
          <ac:chgData name="Don Kirkham" userId="70ab600f-46b2-4f02-ac25-876bd1285206" providerId="ADAL" clId="{EFFEFB56-BBFA-472A-B142-D7628DC7166F}" dt="2022-07-09T21:21:40.852" v="1929" actId="14100"/>
          <ac:spMkLst>
            <pc:docMk/>
            <pc:sldMk cId="1243462797" sldId="259"/>
            <ac:spMk id="9" creationId="{76A899A3-BFC2-4233-8927-F6919030C636}"/>
          </ac:spMkLst>
        </pc:spChg>
        <pc:spChg chg="add del mod">
          <ac:chgData name="Don Kirkham" userId="70ab600f-46b2-4f02-ac25-876bd1285206" providerId="ADAL" clId="{EFFEFB56-BBFA-472A-B142-D7628DC7166F}" dt="2022-07-09T21:00:32.828" v="1828" actId="478"/>
          <ac:spMkLst>
            <pc:docMk/>
            <pc:sldMk cId="1243462797" sldId="259"/>
            <ac:spMk id="21" creationId="{0AA29E26-D57D-458D-B60F-029966045718}"/>
          </ac:spMkLst>
        </pc:spChg>
        <pc:spChg chg="add del">
          <ac:chgData name="Don Kirkham" userId="70ab600f-46b2-4f02-ac25-876bd1285206" providerId="ADAL" clId="{EFFEFB56-BBFA-472A-B142-D7628DC7166F}" dt="2022-07-09T21:00:31.018" v="1827" actId="22"/>
          <ac:spMkLst>
            <pc:docMk/>
            <pc:sldMk cId="1243462797" sldId="259"/>
            <ac:spMk id="23" creationId="{CEAC00B9-E201-4BD6-B2DC-9BF86E921248}"/>
          </ac:spMkLst>
        </pc:spChg>
        <pc:spChg chg="add del mod">
          <ac:chgData name="Don Kirkham" userId="70ab600f-46b2-4f02-ac25-876bd1285206" providerId="ADAL" clId="{EFFEFB56-BBFA-472A-B142-D7628DC7166F}" dt="2022-07-09T21:01:16.380" v="1832"/>
          <ac:spMkLst>
            <pc:docMk/>
            <pc:sldMk cId="1243462797" sldId="259"/>
            <ac:spMk id="24" creationId="{A8E2E60D-2D8E-4748-BB07-3E5067C576A0}"/>
          </ac:spMkLst>
        </pc:spChg>
        <pc:spChg chg="add del mod">
          <ac:chgData name="Don Kirkham" userId="70ab600f-46b2-4f02-ac25-876bd1285206" providerId="ADAL" clId="{EFFEFB56-BBFA-472A-B142-D7628DC7166F}" dt="2022-07-09T21:01:11.873" v="1831" actId="478"/>
          <ac:spMkLst>
            <pc:docMk/>
            <pc:sldMk cId="1243462797" sldId="259"/>
            <ac:spMk id="26" creationId="{1C0D78D4-2A3D-4D5D-A332-48C2061BE971}"/>
          </ac:spMkLst>
        </pc:spChg>
        <pc:picChg chg="add del">
          <ac:chgData name="Don Kirkham" userId="70ab600f-46b2-4f02-ac25-876bd1285206" providerId="ADAL" clId="{EFFEFB56-BBFA-472A-B142-D7628DC7166F}" dt="2022-07-09T18:18:30.643" v="1235" actId="478"/>
          <ac:picMkLst>
            <pc:docMk/>
            <pc:sldMk cId="1243462797" sldId="259"/>
            <ac:picMk id="11" creationId="{A4B11D81-E428-49E2-A1EF-FB21FC51694A}"/>
          </ac:picMkLst>
        </pc:picChg>
        <pc:picChg chg="add mod modCrop">
          <ac:chgData name="Don Kirkham" userId="70ab600f-46b2-4f02-ac25-876bd1285206" providerId="ADAL" clId="{EFFEFB56-BBFA-472A-B142-D7628DC7166F}" dt="2022-07-09T20:56:47.555" v="1810" actId="1076"/>
          <ac:picMkLst>
            <pc:docMk/>
            <pc:sldMk cId="1243462797" sldId="259"/>
            <ac:picMk id="13" creationId="{63BE7D5C-AE7B-4199-A730-D6B42DE6E573}"/>
          </ac:picMkLst>
        </pc:picChg>
        <pc:picChg chg="add del mod modCrop">
          <ac:chgData name="Don Kirkham" userId="70ab600f-46b2-4f02-ac25-876bd1285206" providerId="ADAL" clId="{EFFEFB56-BBFA-472A-B142-D7628DC7166F}" dt="2022-07-09T20:55:40.798" v="1804" actId="478"/>
          <ac:picMkLst>
            <pc:docMk/>
            <pc:sldMk cId="1243462797" sldId="259"/>
            <ac:picMk id="15" creationId="{3986A129-83D4-4827-B956-304489BCB414}"/>
          </ac:picMkLst>
        </pc:picChg>
        <pc:picChg chg="add del mod">
          <ac:chgData name="Don Kirkham" userId="70ab600f-46b2-4f02-ac25-876bd1285206" providerId="ADAL" clId="{EFFEFB56-BBFA-472A-B142-D7628DC7166F}" dt="2022-07-09T20:55:42.335" v="1805" actId="478"/>
          <ac:picMkLst>
            <pc:docMk/>
            <pc:sldMk cId="1243462797" sldId="259"/>
            <ac:picMk id="17" creationId="{ADF363F3-AA94-4100-A0F8-DFD860BF7E13}"/>
          </ac:picMkLst>
        </pc:picChg>
        <pc:picChg chg="add del mod">
          <ac:chgData name="Don Kirkham" userId="70ab600f-46b2-4f02-ac25-876bd1285206" providerId="ADAL" clId="{EFFEFB56-BBFA-472A-B142-D7628DC7166F}" dt="2022-07-09T20:55:43.514" v="1806" actId="478"/>
          <ac:picMkLst>
            <pc:docMk/>
            <pc:sldMk cId="1243462797" sldId="259"/>
            <ac:picMk id="19" creationId="{A6CD5B93-C580-48FE-A4FF-43B7EBAE3476}"/>
          </ac:picMkLst>
        </pc:picChg>
      </pc:sldChg>
      <pc:sldChg chg="addSp delSp modSp new del mod modTransition modShow">
        <pc:chgData name="Don Kirkham" userId="70ab600f-46b2-4f02-ac25-876bd1285206" providerId="ADAL" clId="{EFFEFB56-BBFA-472A-B142-D7628DC7166F}" dt="2022-07-12T13:23:37.784" v="1952" actId="47"/>
        <pc:sldMkLst>
          <pc:docMk/>
          <pc:sldMk cId="524413594" sldId="260"/>
        </pc:sldMkLst>
        <pc:spChg chg="mod">
          <ac:chgData name="Don Kirkham" userId="70ab600f-46b2-4f02-ac25-876bd1285206" providerId="ADAL" clId="{EFFEFB56-BBFA-472A-B142-D7628DC7166F}" dt="2022-07-09T19:46:19.207" v="1382" actId="1035"/>
          <ac:spMkLst>
            <pc:docMk/>
            <pc:sldMk cId="524413594" sldId="260"/>
            <ac:spMk id="2" creationId="{8E2BF2BC-B935-4BD8-9739-D651800834F0}"/>
          </ac:spMkLst>
        </pc:spChg>
        <pc:spChg chg="del">
          <ac:chgData name="Don Kirkham" userId="70ab600f-46b2-4f02-ac25-876bd1285206" providerId="ADAL" clId="{EFFEFB56-BBFA-472A-B142-D7628DC7166F}" dt="2022-07-09T19:37:40.073" v="1300" actId="478"/>
          <ac:spMkLst>
            <pc:docMk/>
            <pc:sldMk cId="524413594" sldId="260"/>
            <ac:spMk id="3" creationId="{0DB29E7D-C23B-4CA6-BE1F-EE892009AF70}"/>
          </ac:spMkLst>
        </pc:spChg>
        <pc:spChg chg="mod">
          <ac:chgData name="Don Kirkham" userId="70ab600f-46b2-4f02-ac25-876bd1285206" providerId="ADAL" clId="{EFFEFB56-BBFA-472A-B142-D7628DC7166F}" dt="2022-07-09T19:37:20.397" v="1299" actId="20577"/>
          <ac:spMkLst>
            <pc:docMk/>
            <pc:sldMk cId="524413594" sldId="260"/>
            <ac:spMk id="4" creationId="{8A6D5F3D-B8A3-4E6E-8967-52466442FFB4}"/>
          </ac:spMkLst>
        </pc:spChg>
        <pc:picChg chg="add mod">
          <ac:chgData name="Don Kirkham" userId="70ab600f-46b2-4f02-ac25-876bd1285206" providerId="ADAL" clId="{EFFEFB56-BBFA-472A-B142-D7628DC7166F}" dt="2022-07-09T19:40:05.830" v="1359" actId="1076"/>
          <ac:picMkLst>
            <pc:docMk/>
            <pc:sldMk cId="524413594" sldId="260"/>
            <ac:picMk id="3074" creationId="{65FC268D-5649-476C-A1B2-1076ACC91494}"/>
          </ac:picMkLst>
        </pc:picChg>
        <pc:picChg chg="add del mod">
          <ac:chgData name="Don Kirkham" userId="70ab600f-46b2-4f02-ac25-876bd1285206" providerId="ADAL" clId="{EFFEFB56-BBFA-472A-B142-D7628DC7166F}" dt="2022-07-09T19:45:41.740" v="1366" actId="478"/>
          <ac:picMkLst>
            <pc:docMk/>
            <pc:sldMk cId="524413594" sldId="260"/>
            <ac:picMk id="3076" creationId="{8B0E132C-DB66-40A3-9084-8FF3A2D9DFCA}"/>
          </ac:picMkLst>
        </pc:picChg>
        <pc:picChg chg="add mod">
          <ac:chgData name="Don Kirkham" userId="70ab600f-46b2-4f02-ac25-876bd1285206" providerId="ADAL" clId="{EFFEFB56-BBFA-472A-B142-D7628DC7166F}" dt="2022-07-09T19:45:58.679" v="1370" actId="1076"/>
          <ac:picMkLst>
            <pc:docMk/>
            <pc:sldMk cId="524413594" sldId="260"/>
            <ac:picMk id="3078" creationId="{0F8815DD-E823-44C8-940E-5D32368B15F6}"/>
          </ac:picMkLst>
        </pc:picChg>
        <pc:picChg chg="add del">
          <ac:chgData name="Don Kirkham" userId="70ab600f-46b2-4f02-ac25-876bd1285206" providerId="ADAL" clId="{EFFEFB56-BBFA-472A-B142-D7628DC7166F}" dt="2022-07-09T19:48:36.487" v="1384" actId="478"/>
          <ac:picMkLst>
            <pc:docMk/>
            <pc:sldMk cId="524413594" sldId="260"/>
            <ac:picMk id="3080" creationId="{D51C3D27-BBA6-4D5F-8685-E62C8E9A1D33}"/>
          </ac:picMkLst>
        </pc:picChg>
      </pc:sldChg>
      <pc:sldChg chg="addSp delSp modSp add mod ord modTransition">
        <pc:chgData name="Don Kirkham" userId="70ab600f-46b2-4f02-ac25-876bd1285206" providerId="ADAL" clId="{EFFEFB56-BBFA-472A-B142-D7628DC7166F}" dt="2022-07-09T20:26:53.593" v="1795"/>
        <pc:sldMkLst>
          <pc:docMk/>
          <pc:sldMk cId="2900692157" sldId="261"/>
        </pc:sldMkLst>
        <pc:spChg chg="mod">
          <ac:chgData name="Don Kirkham" userId="70ab600f-46b2-4f02-ac25-876bd1285206" providerId="ADAL" clId="{EFFEFB56-BBFA-472A-B142-D7628DC7166F}" dt="2022-07-09T19:50:09.098" v="1451" actId="403"/>
          <ac:spMkLst>
            <pc:docMk/>
            <pc:sldMk cId="2900692157" sldId="261"/>
            <ac:spMk id="2" creationId="{8E2BF2BC-B935-4BD8-9739-D651800834F0}"/>
          </ac:spMkLst>
        </pc:spChg>
        <pc:picChg chg="del">
          <ac:chgData name="Don Kirkham" userId="70ab600f-46b2-4f02-ac25-876bd1285206" providerId="ADAL" clId="{EFFEFB56-BBFA-472A-B142-D7628DC7166F}" dt="2022-07-09T19:48:46.711" v="1387" actId="478"/>
          <ac:picMkLst>
            <pc:docMk/>
            <pc:sldMk cId="2900692157" sldId="261"/>
            <ac:picMk id="3074" creationId="{65FC268D-5649-476C-A1B2-1076ACC91494}"/>
          </ac:picMkLst>
        </pc:picChg>
        <pc:picChg chg="del">
          <ac:chgData name="Don Kirkham" userId="70ab600f-46b2-4f02-ac25-876bd1285206" providerId="ADAL" clId="{EFFEFB56-BBFA-472A-B142-D7628DC7166F}" dt="2022-07-09T19:48:45.158" v="1386" actId="478"/>
          <ac:picMkLst>
            <pc:docMk/>
            <pc:sldMk cId="2900692157" sldId="261"/>
            <ac:picMk id="3078" creationId="{0F8815DD-E823-44C8-940E-5D32368B15F6}"/>
          </ac:picMkLst>
        </pc:picChg>
        <pc:picChg chg="add mod">
          <ac:chgData name="Don Kirkham" userId="70ab600f-46b2-4f02-ac25-876bd1285206" providerId="ADAL" clId="{EFFEFB56-BBFA-472A-B142-D7628DC7166F}" dt="2022-07-09T19:52:27.485" v="1469" actId="1076"/>
          <ac:picMkLst>
            <pc:docMk/>
            <pc:sldMk cId="2900692157" sldId="261"/>
            <ac:picMk id="4098" creationId="{6BC96151-4813-4C0A-82BF-58588DD9EDD1}"/>
          </ac:picMkLst>
        </pc:picChg>
        <pc:picChg chg="add mod">
          <ac:chgData name="Don Kirkham" userId="70ab600f-46b2-4f02-ac25-876bd1285206" providerId="ADAL" clId="{EFFEFB56-BBFA-472A-B142-D7628DC7166F}" dt="2022-07-09T19:52:19.896" v="1468" actId="1076"/>
          <ac:picMkLst>
            <pc:docMk/>
            <pc:sldMk cId="2900692157" sldId="261"/>
            <ac:picMk id="4100" creationId="{585947B7-5A9B-4DB2-B051-7F96D33C4B43}"/>
          </ac:picMkLst>
        </pc:picChg>
        <pc:picChg chg="add mod">
          <ac:chgData name="Don Kirkham" userId="70ab600f-46b2-4f02-ac25-876bd1285206" providerId="ADAL" clId="{EFFEFB56-BBFA-472A-B142-D7628DC7166F}" dt="2022-07-09T19:52:36.378" v="1471" actId="14100"/>
          <ac:picMkLst>
            <pc:docMk/>
            <pc:sldMk cId="2900692157" sldId="261"/>
            <ac:picMk id="4102" creationId="{8016FF7B-A8DE-4BB2-998A-93650F1CAD91}"/>
          </ac:picMkLst>
        </pc:picChg>
        <pc:picChg chg="add mod">
          <ac:chgData name="Don Kirkham" userId="70ab600f-46b2-4f02-ac25-876bd1285206" providerId="ADAL" clId="{EFFEFB56-BBFA-472A-B142-D7628DC7166F}" dt="2022-07-09T19:52:00.267" v="1461" actId="1076"/>
          <ac:picMkLst>
            <pc:docMk/>
            <pc:sldMk cId="2900692157" sldId="261"/>
            <ac:picMk id="4104" creationId="{E12F480B-CFA9-411A-AF39-7008D2E3FBE7}"/>
          </ac:picMkLst>
        </pc:picChg>
        <pc:picChg chg="add mod">
          <ac:chgData name="Don Kirkham" userId="70ab600f-46b2-4f02-ac25-876bd1285206" providerId="ADAL" clId="{EFFEFB56-BBFA-472A-B142-D7628DC7166F}" dt="2022-07-09T19:53:13.115" v="1477" actId="14100"/>
          <ac:picMkLst>
            <pc:docMk/>
            <pc:sldMk cId="2900692157" sldId="261"/>
            <ac:picMk id="4106" creationId="{CEBF4F9B-DF72-4B57-A773-43B4FD7E9714}"/>
          </ac:picMkLst>
        </pc:picChg>
      </pc:sldChg>
      <pc:sldChg chg="addSp delSp modSp new mod modTransition">
        <pc:chgData name="Don Kirkham" userId="70ab600f-46b2-4f02-ac25-876bd1285206" providerId="ADAL" clId="{EFFEFB56-BBFA-472A-B142-D7628DC7166F}" dt="2022-07-09T20:26:53.593" v="1795"/>
        <pc:sldMkLst>
          <pc:docMk/>
          <pc:sldMk cId="1052977117" sldId="262"/>
        </pc:sldMkLst>
        <pc:spChg chg="add del">
          <ac:chgData name="Don Kirkham" userId="70ab600f-46b2-4f02-ac25-876bd1285206" providerId="ADAL" clId="{EFFEFB56-BBFA-472A-B142-D7628DC7166F}" dt="2022-07-09T20:03:03.581" v="1679" actId="478"/>
          <ac:spMkLst>
            <pc:docMk/>
            <pc:sldMk cId="1052977117" sldId="262"/>
            <ac:spMk id="2" creationId="{9114BDF7-6485-4B54-88CA-83D3C7D47CE4}"/>
          </ac:spMkLst>
        </pc:spChg>
        <pc:spChg chg="add del">
          <ac:chgData name="Don Kirkham" userId="70ab600f-46b2-4f02-ac25-876bd1285206" providerId="ADAL" clId="{EFFEFB56-BBFA-472A-B142-D7628DC7166F}" dt="2022-07-09T20:03:01.741" v="1678" actId="478"/>
          <ac:spMkLst>
            <pc:docMk/>
            <pc:sldMk cId="1052977117" sldId="262"/>
            <ac:spMk id="3" creationId="{0065EB9F-CF69-495A-8156-C661FEC5631D}"/>
          </ac:spMkLst>
        </pc:spChg>
        <pc:spChg chg="add del mod">
          <ac:chgData name="Don Kirkham" userId="70ab600f-46b2-4f02-ac25-876bd1285206" providerId="ADAL" clId="{EFFEFB56-BBFA-472A-B142-D7628DC7166F}" dt="2022-07-09T20:01:19.944" v="1627"/>
          <ac:spMkLst>
            <pc:docMk/>
            <pc:sldMk cId="1052977117" sldId="262"/>
            <ac:spMk id="4" creationId="{458686E4-67AA-40B1-98EA-9BC27A6BEBCB}"/>
          </ac:spMkLst>
        </pc:spChg>
        <pc:spChg chg="add del mod">
          <ac:chgData name="Don Kirkham" userId="70ab600f-46b2-4f02-ac25-876bd1285206" providerId="ADAL" clId="{EFFEFB56-BBFA-472A-B142-D7628DC7166F}" dt="2022-07-09T20:01:19.944" v="1627"/>
          <ac:spMkLst>
            <pc:docMk/>
            <pc:sldMk cId="1052977117" sldId="262"/>
            <ac:spMk id="5" creationId="{EFC4950E-A009-42AD-844C-EC910C55BA0C}"/>
          </ac:spMkLst>
        </pc:spChg>
        <pc:spChg chg="add mod">
          <ac:chgData name="Don Kirkham" userId="70ab600f-46b2-4f02-ac25-876bd1285206" providerId="ADAL" clId="{EFFEFB56-BBFA-472A-B142-D7628DC7166F}" dt="2022-07-09T20:03:04.996" v="1680"/>
          <ac:spMkLst>
            <pc:docMk/>
            <pc:sldMk cId="1052977117" sldId="262"/>
            <ac:spMk id="6" creationId="{5EBB31D0-A2EA-4736-A0F4-9F5EF8241F1B}"/>
          </ac:spMkLst>
        </pc:spChg>
        <pc:spChg chg="add mod">
          <ac:chgData name="Don Kirkham" userId="70ab600f-46b2-4f02-ac25-876bd1285206" providerId="ADAL" clId="{EFFEFB56-BBFA-472A-B142-D7628DC7166F}" dt="2022-07-09T20:03:04.996" v="1680"/>
          <ac:spMkLst>
            <pc:docMk/>
            <pc:sldMk cId="1052977117" sldId="262"/>
            <ac:spMk id="7" creationId="{52CE3A8B-298C-4052-9C52-97275F3D01A2}"/>
          </ac:spMkLst>
        </pc:spChg>
        <pc:spChg chg="add mod">
          <ac:chgData name="Don Kirkham" userId="70ab600f-46b2-4f02-ac25-876bd1285206" providerId="ADAL" clId="{EFFEFB56-BBFA-472A-B142-D7628DC7166F}" dt="2022-07-09T20:03:58.558" v="1724" actId="20577"/>
          <ac:spMkLst>
            <pc:docMk/>
            <pc:sldMk cId="1052977117" sldId="262"/>
            <ac:spMk id="9" creationId="{8BF004A3-7195-4828-B610-51EC9BFEC384}"/>
          </ac:spMkLst>
        </pc:spChg>
        <pc:picChg chg="add mod">
          <ac:chgData name="Don Kirkham" userId="70ab600f-46b2-4f02-ac25-876bd1285206" providerId="ADAL" clId="{EFFEFB56-BBFA-472A-B142-D7628DC7166F}" dt="2022-07-09T20:05:51.803" v="1728" actId="1076"/>
          <ac:picMkLst>
            <pc:docMk/>
            <pc:sldMk cId="1052977117" sldId="262"/>
            <ac:picMk id="11" creationId="{2C5C5DEA-4720-4352-A531-84DA666B448B}"/>
          </ac:picMkLst>
        </pc:picChg>
      </pc:sldChg>
      <pc:sldChg chg="addSp delSp modSp add del mod modAnim modShow">
        <pc:chgData name="Don Kirkham" userId="70ab600f-46b2-4f02-ac25-876bd1285206" providerId="ADAL" clId="{EFFEFB56-BBFA-472A-B142-D7628DC7166F}" dt="2022-07-09T21:23:37.300" v="1939" actId="47"/>
        <pc:sldMkLst>
          <pc:docMk/>
          <pc:sldMk cId="1321174097" sldId="263"/>
        </pc:sldMkLst>
        <pc:spChg chg="mod">
          <ac:chgData name="Don Kirkham" userId="70ab600f-46b2-4f02-ac25-876bd1285206" providerId="ADAL" clId="{EFFEFB56-BBFA-472A-B142-D7628DC7166F}" dt="2022-07-09T21:19:06.965" v="1914" actId="20577"/>
          <ac:spMkLst>
            <pc:docMk/>
            <pc:sldMk cId="1321174097" sldId="263"/>
            <ac:spMk id="9" creationId="{76A899A3-BFC2-4233-8927-F6919030C636}"/>
          </ac:spMkLst>
        </pc:spChg>
        <pc:picChg chg="add del">
          <ac:chgData name="Don Kirkham" userId="70ab600f-46b2-4f02-ac25-876bd1285206" providerId="ADAL" clId="{EFFEFB56-BBFA-472A-B142-D7628DC7166F}" dt="2022-07-09T21:06:29.424" v="1859" actId="478"/>
          <ac:picMkLst>
            <pc:docMk/>
            <pc:sldMk cId="1321174097" sldId="263"/>
            <ac:picMk id="3" creationId="{EFB859C8-0D70-4D40-B5FC-0BAB77679AC9}"/>
          </ac:picMkLst>
        </pc:picChg>
        <pc:picChg chg="add mod">
          <ac:chgData name="Don Kirkham" userId="70ab600f-46b2-4f02-ac25-876bd1285206" providerId="ADAL" clId="{EFFEFB56-BBFA-472A-B142-D7628DC7166F}" dt="2022-07-09T21:06:27.887" v="1858" actId="1076"/>
          <ac:picMkLst>
            <pc:docMk/>
            <pc:sldMk cId="1321174097" sldId="263"/>
            <ac:picMk id="5" creationId="{8CA8FCDC-9DF9-4DDC-9479-E845205F8753}"/>
          </ac:picMkLst>
        </pc:picChg>
      </pc:sldChg>
      <pc:sldChg chg="modSp add del mod modTransition modAnim">
        <pc:chgData name="Don Kirkham" userId="70ab600f-46b2-4f02-ac25-876bd1285206" providerId="ADAL" clId="{EFFEFB56-BBFA-472A-B142-D7628DC7166F}" dt="2022-07-09T21:02:06.116" v="1837" actId="47"/>
        <pc:sldMkLst>
          <pc:docMk/>
          <pc:sldMk cId="1000136001" sldId="264"/>
        </pc:sldMkLst>
        <pc:spChg chg="mod">
          <ac:chgData name="Don Kirkham" userId="70ab600f-46b2-4f02-ac25-876bd1285206" providerId="ADAL" clId="{EFFEFB56-BBFA-472A-B142-D7628DC7166F}" dt="2022-07-09T20:59:47.711" v="1824"/>
          <ac:spMkLst>
            <pc:docMk/>
            <pc:sldMk cId="1000136001" sldId="264"/>
            <ac:spMk id="9" creationId="{76A899A3-BFC2-4233-8927-F6919030C636}"/>
          </ac:spMkLst>
        </pc:spChg>
        <pc:picChg chg="mod">
          <ac:chgData name="Don Kirkham" userId="70ab600f-46b2-4f02-ac25-876bd1285206" providerId="ADAL" clId="{EFFEFB56-BBFA-472A-B142-D7628DC7166F}" dt="2022-07-09T20:58:07.368" v="1821" actId="14100"/>
          <ac:picMkLst>
            <pc:docMk/>
            <pc:sldMk cId="1000136001" sldId="264"/>
            <ac:picMk id="13" creationId="{63BE7D5C-AE7B-4199-A730-D6B42DE6E573}"/>
          </ac:picMkLst>
        </pc:picChg>
      </pc:sldChg>
      <pc:sldChg chg="addSp modSp add del mod modTransition modAnim modShow">
        <pc:chgData name="Don Kirkham" userId="70ab600f-46b2-4f02-ac25-876bd1285206" providerId="ADAL" clId="{EFFEFB56-BBFA-472A-B142-D7628DC7166F}" dt="2022-07-12T13:23:30.277" v="1950" actId="47"/>
        <pc:sldMkLst>
          <pc:docMk/>
          <pc:sldMk cId="4148256346" sldId="264"/>
        </pc:sldMkLst>
        <pc:spChg chg="mod">
          <ac:chgData name="Don Kirkham" userId="70ab600f-46b2-4f02-ac25-876bd1285206" providerId="ADAL" clId="{EFFEFB56-BBFA-472A-B142-D7628DC7166F}" dt="2022-07-09T21:21:46.229" v="1930" actId="14100"/>
          <ac:spMkLst>
            <pc:docMk/>
            <pc:sldMk cId="4148256346" sldId="264"/>
            <ac:spMk id="9" creationId="{76A899A3-BFC2-4233-8927-F6919030C636}"/>
          </ac:spMkLst>
        </pc:spChg>
        <pc:picChg chg="add mod">
          <ac:chgData name="Don Kirkham" userId="70ab600f-46b2-4f02-ac25-876bd1285206" providerId="ADAL" clId="{EFFEFB56-BBFA-472A-B142-D7628DC7166F}" dt="2022-07-09T21:03:41.033" v="1848" actId="1076"/>
          <ac:picMkLst>
            <pc:docMk/>
            <pc:sldMk cId="4148256346" sldId="264"/>
            <ac:picMk id="5" creationId="{2956890E-9F5F-476C-ACDB-BD1CAE782CAF}"/>
          </ac:picMkLst>
        </pc:picChg>
        <pc:picChg chg="mod">
          <ac:chgData name="Don Kirkham" userId="70ab600f-46b2-4f02-ac25-876bd1285206" providerId="ADAL" clId="{EFFEFB56-BBFA-472A-B142-D7628DC7166F}" dt="2022-07-09T21:02:47.381" v="1844" actId="14100"/>
          <ac:picMkLst>
            <pc:docMk/>
            <pc:sldMk cId="4148256346" sldId="264"/>
            <ac:picMk id="13" creationId="{63BE7D5C-AE7B-4199-A730-D6B42DE6E573}"/>
          </ac:picMkLst>
        </pc:picChg>
      </pc:sldChg>
      <pc:sldChg chg="addSp modSp add del mod modTransition modAnim modShow">
        <pc:chgData name="Don Kirkham" userId="70ab600f-46b2-4f02-ac25-876bd1285206" providerId="ADAL" clId="{EFFEFB56-BBFA-472A-B142-D7628DC7166F}" dt="2022-07-12T13:23:30.277" v="1950" actId="47"/>
        <pc:sldMkLst>
          <pc:docMk/>
          <pc:sldMk cId="1716679853" sldId="265"/>
        </pc:sldMkLst>
        <pc:spChg chg="mod">
          <ac:chgData name="Don Kirkham" userId="70ab600f-46b2-4f02-ac25-876bd1285206" providerId="ADAL" clId="{EFFEFB56-BBFA-472A-B142-D7628DC7166F}" dt="2022-07-09T21:21:51.426" v="1931" actId="14100"/>
          <ac:spMkLst>
            <pc:docMk/>
            <pc:sldMk cId="1716679853" sldId="265"/>
            <ac:spMk id="9" creationId="{76A899A3-BFC2-4233-8927-F6919030C636}"/>
          </ac:spMkLst>
        </pc:spChg>
        <pc:picChg chg="mod">
          <ac:chgData name="Don Kirkham" userId="70ab600f-46b2-4f02-ac25-876bd1285206" providerId="ADAL" clId="{EFFEFB56-BBFA-472A-B142-D7628DC7166F}" dt="2022-07-09T21:04:31.730" v="1854" actId="1076"/>
          <ac:picMkLst>
            <pc:docMk/>
            <pc:sldMk cId="1716679853" sldId="265"/>
            <ac:picMk id="5" creationId="{2956890E-9F5F-476C-ACDB-BD1CAE782CAF}"/>
          </ac:picMkLst>
        </pc:picChg>
        <pc:picChg chg="add mod modCrop">
          <ac:chgData name="Don Kirkham" userId="70ab600f-46b2-4f02-ac25-876bd1285206" providerId="ADAL" clId="{EFFEFB56-BBFA-472A-B142-D7628DC7166F}" dt="2022-07-09T21:08:36.210" v="1872" actId="732"/>
          <ac:picMkLst>
            <pc:docMk/>
            <pc:sldMk cId="1716679853" sldId="265"/>
            <ac:picMk id="6" creationId="{9D60E818-6117-47EB-989D-CEED63C6C16F}"/>
          </ac:picMkLst>
        </pc:picChg>
      </pc:sldChg>
      <pc:sldChg chg="addSp modSp add del mod modTransition modAnim modShow">
        <pc:chgData name="Don Kirkham" userId="70ab600f-46b2-4f02-ac25-876bd1285206" providerId="ADAL" clId="{EFFEFB56-BBFA-472A-B142-D7628DC7166F}" dt="2022-07-12T13:23:30.277" v="1950" actId="47"/>
        <pc:sldMkLst>
          <pc:docMk/>
          <pc:sldMk cId="740119989" sldId="266"/>
        </pc:sldMkLst>
        <pc:spChg chg="mod">
          <ac:chgData name="Don Kirkham" userId="70ab600f-46b2-4f02-ac25-876bd1285206" providerId="ADAL" clId="{EFFEFB56-BBFA-472A-B142-D7628DC7166F}" dt="2022-07-09T21:22:05.771" v="1932" actId="14100"/>
          <ac:spMkLst>
            <pc:docMk/>
            <pc:sldMk cId="740119989" sldId="266"/>
            <ac:spMk id="9" creationId="{76A899A3-BFC2-4233-8927-F6919030C636}"/>
          </ac:spMkLst>
        </pc:spChg>
        <pc:picChg chg="mod modCrop">
          <ac:chgData name="Don Kirkham" userId="70ab600f-46b2-4f02-ac25-876bd1285206" providerId="ADAL" clId="{EFFEFB56-BBFA-472A-B142-D7628DC7166F}" dt="2022-07-09T21:07:47.859" v="1870" actId="732"/>
          <ac:picMkLst>
            <pc:docMk/>
            <pc:sldMk cId="740119989" sldId="266"/>
            <ac:picMk id="6" creationId="{9D60E818-6117-47EB-989D-CEED63C6C16F}"/>
          </ac:picMkLst>
        </pc:picChg>
        <pc:picChg chg="add mod">
          <ac:chgData name="Don Kirkham" userId="70ab600f-46b2-4f02-ac25-876bd1285206" providerId="ADAL" clId="{EFFEFB56-BBFA-472A-B142-D7628DC7166F}" dt="2022-07-09T21:09:24.900" v="1876" actId="1076"/>
          <ac:picMkLst>
            <pc:docMk/>
            <pc:sldMk cId="740119989" sldId="266"/>
            <ac:picMk id="8" creationId="{1BFA9A7D-25C0-41D2-B593-D0246F55A262}"/>
          </ac:picMkLst>
        </pc:picChg>
      </pc:sldChg>
      <pc:sldChg chg="addSp modSp add del mod modTransition modAnim modShow">
        <pc:chgData name="Don Kirkham" userId="70ab600f-46b2-4f02-ac25-876bd1285206" providerId="ADAL" clId="{EFFEFB56-BBFA-472A-B142-D7628DC7166F}" dt="2022-07-12T13:23:30.277" v="1950" actId="47"/>
        <pc:sldMkLst>
          <pc:docMk/>
          <pc:sldMk cId="736090893" sldId="267"/>
        </pc:sldMkLst>
        <pc:spChg chg="mod">
          <ac:chgData name="Don Kirkham" userId="70ab600f-46b2-4f02-ac25-876bd1285206" providerId="ADAL" clId="{EFFEFB56-BBFA-472A-B142-D7628DC7166F}" dt="2022-07-09T21:22:15.419" v="1933" actId="14100"/>
          <ac:spMkLst>
            <pc:docMk/>
            <pc:sldMk cId="736090893" sldId="267"/>
            <ac:spMk id="9" creationId="{76A899A3-BFC2-4233-8927-F6919030C636}"/>
          </ac:spMkLst>
        </pc:spChg>
        <pc:picChg chg="mod">
          <ac:chgData name="Don Kirkham" userId="70ab600f-46b2-4f02-ac25-876bd1285206" providerId="ADAL" clId="{EFFEFB56-BBFA-472A-B142-D7628DC7166F}" dt="2022-07-09T21:09:59.968" v="1880" actId="14100"/>
          <ac:picMkLst>
            <pc:docMk/>
            <pc:sldMk cId="736090893" sldId="267"/>
            <ac:picMk id="8" creationId="{1BFA9A7D-25C0-41D2-B593-D0246F55A262}"/>
          </ac:picMkLst>
        </pc:picChg>
        <pc:picChg chg="add mod">
          <ac:chgData name="Don Kirkham" userId="70ab600f-46b2-4f02-ac25-876bd1285206" providerId="ADAL" clId="{EFFEFB56-BBFA-472A-B142-D7628DC7166F}" dt="2022-07-09T21:10:40.494" v="1885" actId="1076"/>
          <ac:picMkLst>
            <pc:docMk/>
            <pc:sldMk cId="736090893" sldId="267"/>
            <ac:picMk id="10" creationId="{6BA40FD2-E856-45C3-8E68-FB2C4FA93060}"/>
          </ac:picMkLst>
        </pc:picChg>
      </pc:sldChg>
      <pc:sldChg chg="modSp add mod modTransition modAnim">
        <pc:chgData name="Don Kirkham" userId="70ab600f-46b2-4f02-ac25-876bd1285206" providerId="ADAL" clId="{EFFEFB56-BBFA-472A-B142-D7628DC7166F}" dt="2022-07-09T21:26:14.652" v="1942"/>
        <pc:sldMkLst>
          <pc:docMk/>
          <pc:sldMk cId="983613388" sldId="268"/>
        </pc:sldMkLst>
        <pc:spChg chg="mod">
          <ac:chgData name="Don Kirkham" userId="70ab600f-46b2-4f02-ac25-876bd1285206" providerId="ADAL" clId="{EFFEFB56-BBFA-472A-B142-D7628DC7166F}" dt="2022-07-09T21:23:15.064" v="1936" actId="20577"/>
          <ac:spMkLst>
            <pc:docMk/>
            <pc:sldMk cId="983613388" sldId="268"/>
            <ac:spMk id="9" creationId="{76A899A3-BFC2-4233-8927-F6919030C636}"/>
          </ac:spMkLst>
        </pc:spChg>
        <pc:picChg chg="mod">
          <ac:chgData name="Don Kirkham" userId="70ab600f-46b2-4f02-ac25-876bd1285206" providerId="ADAL" clId="{EFFEFB56-BBFA-472A-B142-D7628DC7166F}" dt="2022-07-09T21:11:30.589" v="1890" actId="1076"/>
          <ac:picMkLst>
            <pc:docMk/>
            <pc:sldMk cId="983613388" sldId="268"/>
            <ac:picMk id="10" creationId="{6BA40FD2-E856-45C3-8E68-FB2C4FA93060}"/>
          </ac:picMkLst>
        </pc:picChg>
      </pc:sldChg>
      <pc:sldChg chg="add del mod modShow">
        <pc:chgData name="Don Kirkham" userId="70ab600f-46b2-4f02-ac25-876bd1285206" providerId="ADAL" clId="{EFFEFB56-BBFA-472A-B142-D7628DC7166F}" dt="2022-07-12T13:23:35.210" v="1951" actId="47"/>
        <pc:sldMkLst>
          <pc:docMk/>
          <pc:sldMk cId="1233538623" sldId="269"/>
        </pc:sldMkLst>
      </pc:sldChg>
      <pc:sldChg chg="add del">
        <pc:chgData name="Don Kirkham" userId="70ab600f-46b2-4f02-ac25-876bd1285206" providerId="ADAL" clId="{EFFEFB56-BBFA-472A-B142-D7628DC7166F}" dt="2022-07-12T13:20:38.713" v="1946" actId="47"/>
        <pc:sldMkLst>
          <pc:docMk/>
          <pc:sldMk cId="115983696" sldId="270"/>
        </pc:sldMkLst>
      </pc:sldChg>
      <pc:sldMasterChg chg="modSldLayout">
        <pc:chgData name="Don Kirkham" userId="70ab600f-46b2-4f02-ac25-876bd1285206" providerId="ADAL" clId="{EFFEFB56-BBFA-472A-B142-D7628DC7166F}" dt="2022-07-09T20:03:29.366" v="1681" actId="21"/>
        <pc:sldMasterMkLst>
          <pc:docMk/>
          <pc:sldMasterMk cId="4064286366" sldId="2147483648"/>
        </pc:sldMasterMkLst>
        <pc:sldLayoutChg chg="delSp modSp mod">
          <pc:chgData name="Don Kirkham" userId="70ab600f-46b2-4f02-ac25-876bd1285206" providerId="ADAL" clId="{EFFEFB56-BBFA-472A-B142-D7628DC7166F}" dt="2022-07-09T19:43:08.471" v="1362" actId="207"/>
          <pc:sldLayoutMkLst>
            <pc:docMk/>
            <pc:sldMasterMk cId="4064286366" sldId="2147483648"/>
            <pc:sldLayoutMk cId="2808885212" sldId="2147483662"/>
          </pc:sldLayoutMkLst>
          <pc:spChg chg="mod">
            <ac:chgData name="Don Kirkham" userId="70ab600f-46b2-4f02-ac25-876bd1285206" providerId="ADAL" clId="{EFFEFB56-BBFA-472A-B142-D7628DC7166F}" dt="2022-07-09T19:38:41.632" v="1346" actId="1076"/>
            <ac:spMkLst>
              <pc:docMk/>
              <pc:sldMasterMk cId="4064286366" sldId="2147483648"/>
              <pc:sldLayoutMk cId="2808885212" sldId="2147483662"/>
              <ac:spMk id="4" creationId="{2187B9CF-2CF3-2EDF-1DD3-F25FEE6E94B0}"/>
            </ac:spMkLst>
          </pc:spChg>
          <pc:spChg chg="del mod">
            <ac:chgData name="Don Kirkham" userId="70ab600f-46b2-4f02-ac25-876bd1285206" providerId="ADAL" clId="{EFFEFB56-BBFA-472A-B142-D7628DC7166F}" dt="2022-07-09T19:38:32.514" v="1344" actId="478"/>
            <ac:spMkLst>
              <pc:docMk/>
              <pc:sldMasterMk cId="4064286366" sldId="2147483648"/>
              <pc:sldLayoutMk cId="2808885212" sldId="2147483662"/>
              <ac:spMk id="7" creationId="{772A7766-EA99-3518-2BE3-C51515F97C99}"/>
            </ac:spMkLst>
          </pc:spChg>
          <pc:spChg chg="del mod">
            <ac:chgData name="Don Kirkham" userId="70ab600f-46b2-4f02-ac25-876bd1285206" providerId="ADAL" clId="{EFFEFB56-BBFA-472A-B142-D7628DC7166F}" dt="2022-07-09T19:38:45.515" v="1348" actId="478"/>
            <ac:spMkLst>
              <pc:docMk/>
              <pc:sldMasterMk cId="4064286366" sldId="2147483648"/>
              <pc:sldLayoutMk cId="2808885212" sldId="2147483662"/>
              <ac:spMk id="10" creationId="{E94656DB-698E-ACEA-2155-EA7D5C800B8D}"/>
            </ac:spMkLst>
          </pc:spChg>
          <pc:spChg chg="mod">
            <ac:chgData name="Don Kirkham" userId="70ab600f-46b2-4f02-ac25-876bd1285206" providerId="ADAL" clId="{EFFEFB56-BBFA-472A-B142-D7628DC7166F}" dt="2022-07-09T19:38:36.706" v="1345" actId="1076"/>
            <ac:spMkLst>
              <pc:docMk/>
              <pc:sldMasterMk cId="4064286366" sldId="2147483648"/>
              <pc:sldLayoutMk cId="2808885212" sldId="2147483662"/>
              <ac:spMk id="13" creationId="{2ED72306-8D76-94B8-F65D-CC6F11580670}"/>
            </ac:spMkLst>
          </pc:spChg>
          <pc:spChg chg="mod">
            <ac:chgData name="Don Kirkham" userId="70ab600f-46b2-4f02-ac25-876bd1285206" providerId="ADAL" clId="{EFFEFB56-BBFA-472A-B142-D7628DC7166F}" dt="2022-07-09T19:43:08.471" v="1362" actId="207"/>
            <ac:spMkLst>
              <pc:docMk/>
              <pc:sldMasterMk cId="4064286366" sldId="2147483648"/>
              <pc:sldLayoutMk cId="2808885212" sldId="2147483662"/>
              <ac:spMk id="18" creationId="{E1944C50-54B4-2887-BBD8-858198F38560}"/>
            </ac:spMkLst>
          </pc:spChg>
          <pc:picChg chg="del">
            <ac:chgData name="Don Kirkham" userId="70ab600f-46b2-4f02-ac25-876bd1285206" providerId="ADAL" clId="{EFFEFB56-BBFA-472A-B142-D7628DC7166F}" dt="2022-07-09T19:38:25.722" v="1342" actId="478"/>
            <ac:picMkLst>
              <pc:docMk/>
              <pc:sldMasterMk cId="4064286366" sldId="2147483648"/>
              <pc:sldLayoutMk cId="2808885212" sldId="2147483662"/>
              <ac:picMk id="9" creationId="{CBA646F7-85A0-19A8-E7B8-494D1DDB8EDB}"/>
            </ac:picMkLst>
          </pc:picChg>
          <pc:cxnChg chg="del">
            <ac:chgData name="Don Kirkham" userId="70ab600f-46b2-4f02-ac25-876bd1285206" providerId="ADAL" clId="{EFFEFB56-BBFA-472A-B142-D7628DC7166F}" dt="2022-07-09T19:38:50.278" v="1349" actId="478"/>
            <ac:cxnSpMkLst>
              <pc:docMk/>
              <pc:sldMasterMk cId="4064286366" sldId="2147483648"/>
              <pc:sldLayoutMk cId="2808885212" sldId="2147483662"/>
              <ac:cxnSpMk id="11" creationId="{41747332-4553-60C5-8D5C-C501ABEA1723}"/>
            </ac:cxnSpMkLst>
          </pc:cxnChg>
        </pc:sldLayoutChg>
        <pc:sldLayoutChg chg="delSp modSp mod">
          <pc:chgData name="Don Kirkham" userId="70ab600f-46b2-4f02-ac25-876bd1285206" providerId="ADAL" clId="{EFFEFB56-BBFA-472A-B142-D7628DC7166F}" dt="2022-07-09T19:43:31.506" v="1363" actId="207"/>
          <pc:sldLayoutMkLst>
            <pc:docMk/>
            <pc:sldMasterMk cId="4064286366" sldId="2147483648"/>
            <pc:sldLayoutMk cId="3478783495" sldId="2147483669"/>
          </pc:sldLayoutMkLst>
          <pc:spChg chg="mod">
            <ac:chgData name="Don Kirkham" userId="70ab600f-46b2-4f02-ac25-876bd1285206" providerId="ADAL" clId="{EFFEFB56-BBFA-472A-B142-D7628DC7166F}" dt="2022-07-09T19:43:31.506" v="1363" actId="207"/>
            <ac:spMkLst>
              <pc:docMk/>
              <pc:sldMasterMk cId="4064286366" sldId="2147483648"/>
              <pc:sldLayoutMk cId="3478783495" sldId="2147483669"/>
              <ac:spMk id="18" creationId="{AAA89300-CCA8-AB40-049E-85D562AA7A4F}"/>
            </ac:spMkLst>
          </pc:spChg>
          <pc:spChg chg="del mod">
            <ac:chgData name="Don Kirkham" userId="70ab600f-46b2-4f02-ac25-876bd1285206" providerId="ADAL" clId="{EFFEFB56-BBFA-472A-B142-D7628DC7166F}" dt="2022-07-09T13:49:37.993" v="434" actId="21"/>
            <ac:spMkLst>
              <pc:docMk/>
              <pc:sldMasterMk cId="4064286366" sldId="2147483648"/>
              <pc:sldLayoutMk cId="3478783495" sldId="2147483669"/>
              <ac:spMk id="19" creationId="{FE39F750-228A-D1E2-B4CF-4B3F9188813B}"/>
            </ac:spMkLst>
          </pc:spChg>
        </pc:sldLayoutChg>
        <pc:sldLayoutChg chg="delSp modSp mod">
          <pc:chgData name="Don Kirkham" userId="70ab600f-46b2-4f02-ac25-876bd1285206" providerId="ADAL" clId="{EFFEFB56-BBFA-472A-B142-D7628DC7166F}" dt="2022-07-09T20:03:29.366" v="1681" actId="21"/>
          <pc:sldLayoutMkLst>
            <pc:docMk/>
            <pc:sldMasterMk cId="4064286366" sldId="2147483648"/>
            <pc:sldLayoutMk cId="226708285" sldId="2147483725"/>
          </pc:sldLayoutMkLst>
          <pc:spChg chg="mod">
            <ac:chgData name="Don Kirkham" userId="70ab600f-46b2-4f02-ac25-876bd1285206" providerId="ADAL" clId="{EFFEFB56-BBFA-472A-B142-D7628DC7166F}" dt="2022-07-09T20:01:58.832" v="1635" actId="6549"/>
            <ac:spMkLst>
              <pc:docMk/>
              <pc:sldMasterMk cId="4064286366" sldId="2147483648"/>
              <pc:sldLayoutMk cId="226708285" sldId="2147483725"/>
              <ac:spMk id="5" creationId="{C4E57288-201F-D975-1F24-17C5C88E0845}"/>
            </ac:spMkLst>
          </pc:spChg>
          <pc:spChg chg="mod">
            <ac:chgData name="Don Kirkham" userId="70ab600f-46b2-4f02-ac25-876bd1285206" providerId="ADAL" clId="{EFFEFB56-BBFA-472A-B142-D7628DC7166F}" dt="2022-07-09T20:02:22.901" v="1663" actId="20577"/>
            <ac:spMkLst>
              <pc:docMk/>
              <pc:sldMasterMk cId="4064286366" sldId="2147483648"/>
              <pc:sldLayoutMk cId="226708285" sldId="2147483725"/>
              <ac:spMk id="6" creationId="{05BD7A49-7A99-12C7-A9EC-EF24CE82FE42}"/>
            </ac:spMkLst>
          </pc:spChg>
          <pc:spChg chg="mod">
            <ac:chgData name="Don Kirkham" userId="70ab600f-46b2-4f02-ac25-876bd1285206" providerId="ADAL" clId="{EFFEFB56-BBFA-472A-B142-D7628DC7166F}" dt="2022-07-09T20:03:29.366" v="1681" actId="21"/>
            <ac:spMkLst>
              <pc:docMk/>
              <pc:sldMasterMk cId="4064286366" sldId="2147483648"/>
              <pc:sldLayoutMk cId="226708285" sldId="2147483725"/>
              <ac:spMk id="15" creationId="{BE90D0DC-79E2-7A82-16A2-5C609B903576}"/>
            </ac:spMkLst>
          </pc:spChg>
          <pc:picChg chg="mod">
            <ac:chgData name="Don Kirkham" userId="70ab600f-46b2-4f02-ac25-876bd1285206" providerId="ADAL" clId="{EFFEFB56-BBFA-472A-B142-D7628DC7166F}" dt="2022-07-09T20:02:33.388" v="1665" actId="1076"/>
            <ac:picMkLst>
              <pc:docMk/>
              <pc:sldMasterMk cId="4064286366" sldId="2147483648"/>
              <pc:sldLayoutMk cId="226708285" sldId="2147483725"/>
              <ac:picMk id="9" creationId="{866EEC91-48EC-B815-14FB-C5ADBED2016E}"/>
            </ac:picMkLst>
          </pc:picChg>
          <pc:picChg chg="del">
            <ac:chgData name="Don Kirkham" userId="70ab600f-46b2-4f02-ac25-876bd1285206" providerId="ADAL" clId="{EFFEFB56-BBFA-472A-B142-D7628DC7166F}" dt="2022-07-09T19:54:45.747" v="1482" actId="478"/>
            <ac:picMkLst>
              <pc:docMk/>
              <pc:sldMasterMk cId="4064286366" sldId="2147483648"/>
              <pc:sldLayoutMk cId="226708285" sldId="2147483725"/>
              <ac:picMk id="11" creationId="{93B15FBF-9796-5F61-8F59-07F01DCD8A5F}"/>
            </ac:picMkLst>
          </pc:picChg>
          <pc:picChg chg="del">
            <ac:chgData name="Don Kirkham" userId="70ab600f-46b2-4f02-ac25-876bd1285206" providerId="ADAL" clId="{EFFEFB56-BBFA-472A-B142-D7628DC7166F}" dt="2022-07-09T19:54:50.401" v="1484" actId="478"/>
            <ac:picMkLst>
              <pc:docMk/>
              <pc:sldMasterMk cId="4064286366" sldId="2147483648"/>
              <pc:sldLayoutMk cId="226708285" sldId="2147483725"/>
              <ac:picMk id="16" creationId="{BE77993B-A138-4D89-F1AD-D5709654EB83}"/>
            </ac:picMkLst>
          </pc:picChg>
          <pc:picChg chg="del">
            <ac:chgData name="Don Kirkham" userId="70ab600f-46b2-4f02-ac25-876bd1285206" providerId="ADAL" clId="{EFFEFB56-BBFA-472A-B142-D7628DC7166F}" dt="2022-07-09T19:54:49.538" v="1483" actId="478"/>
            <ac:picMkLst>
              <pc:docMk/>
              <pc:sldMasterMk cId="4064286366" sldId="2147483648"/>
              <pc:sldLayoutMk cId="226708285" sldId="2147483725"/>
              <ac:picMk id="17" creationId="{239A07D7-572F-8C2B-557B-C362947E103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EC780-3F93-134E-824A-C9FE834296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33073-47EE-6C45-BB85-A01E7C48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Cov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B0A6895B-9DF7-2537-61F8-B10225912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1981025"/>
            <a:ext cx="840226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Google Shape;22;p2">
            <a:extLst>
              <a:ext uri="{FF2B5EF4-FFF2-40B4-BE49-F238E27FC236}">
                <a16:creationId xmlns:a16="http://schemas.microsoft.com/office/drawing/2014/main" id="{EA61DA2B-8D6A-934F-D67F-155649BBDA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5" y="4333825"/>
            <a:ext cx="5290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B81D86D0-CCFD-FF8E-69A4-7C3458A88C4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08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Finance-Insurance 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03A0321-4119-6638-74A3-E4EB1ABB7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465B6E0C-2F65-2841-6AF5-67D0A6F1F69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1659B492-E9A0-AC50-82CA-2312D7B3F019}"/>
              </a:ext>
            </a:extLst>
          </p:cNvPr>
          <p:cNvSpPr/>
          <p:nvPr userDrawn="1"/>
        </p:nvSpPr>
        <p:spPr>
          <a:xfrm>
            <a:off x="833649" y="2431882"/>
            <a:ext cx="297786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FINANCE AND INSURANCE 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2939319"/>
            <a:ext cx="6185751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4" y="5190559"/>
            <a:ext cx="618575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91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Healthcare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 descr="A person holding a skateboard&#10;&#10;Description automatically generated with low confidence">
            <a:extLst>
              <a:ext uri="{FF2B5EF4-FFF2-40B4-BE49-F238E27FC236}">
                <a16:creationId xmlns:a16="http://schemas.microsoft.com/office/drawing/2014/main" id="{F7778B02-9263-42C6-A1B1-B9A2FA01F9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465B6E0C-2F65-2841-6AF5-67D0A6F1F69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1659B492-E9A0-AC50-82CA-2312D7B3F019}"/>
              </a:ext>
            </a:extLst>
          </p:cNvPr>
          <p:cNvSpPr/>
          <p:nvPr userDrawn="1"/>
        </p:nvSpPr>
        <p:spPr>
          <a:xfrm>
            <a:off x="860808" y="2431882"/>
            <a:ext cx="297786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HEALTHCARE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157" y="2939319"/>
            <a:ext cx="5523269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7843" y="5190559"/>
            <a:ext cx="585982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1150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Healthcare 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picture containing water sport, swimming, ocean floor&#10;&#10;Description automatically generated">
            <a:extLst>
              <a:ext uri="{FF2B5EF4-FFF2-40B4-BE49-F238E27FC236}">
                <a16:creationId xmlns:a16="http://schemas.microsoft.com/office/drawing/2014/main" id="{62069DBA-3ABB-8B82-06FF-1AFF5BA3F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465B6E0C-2F65-2841-6AF5-67D0A6F1F69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1659B492-E9A0-AC50-82CA-2312D7B3F019}"/>
              </a:ext>
            </a:extLst>
          </p:cNvPr>
          <p:cNvSpPr/>
          <p:nvPr userDrawn="1"/>
        </p:nvSpPr>
        <p:spPr>
          <a:xfrm>
            <a:off x="851755" y="2431882"/>
            <a:ext cx="297786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HEALTHCARE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105" y="2939319"/>
            <a:ext cx="5290895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7844" y="5190559"/>
            <a:ext cx="6294394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51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Pharma - Life Science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E522C94-E077-9F93-3D0A-514411EF4F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435;p59">
            <a:extLst>
              <a:ext uri="{FF2B5EF4-FFF2-40B4-BE49-F238E27FC236}">
                <a16:creationId xmlns:a16="http://schemas.microsoft.com/office/drawing/2014/main" id="{EE516028-5D6F-218D-135A-D07943ABD290}"/>
              </a:ext>
            </a:extLst>
          </p:cNvPr>
          <p:cNvSpPr/>
          <p:nvPr userDrawn="1"/>
        </p:nvSpPr>
        <p:spPr>
          <a:xfrm>
            <a:off x="860807" y="2431882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PHARMA AND LIFE SCIENCE</a:t>
            </a:r>
          </a:p>
        </p:txBody>
      </p:sp>
      <p:pic>
        <p:nvPicPr>
          <p:cNvPr id="10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465B6E0C-2F65-2841-6AF5-67D0A6F1F69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158" y="2939318"/>
            <a:ext cx="5740552" cy="193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7844" y="5190559"/>
            <a:ext cx="5740552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526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Pharma - Life Science 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CB53E00C-AF63-A4DE-61D6-BA18FC688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4283B4B7-FFB1-42ED-4172-2D4FB3918C4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5965232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5;p59">
            <a:extLst>
              <a:ext uri="{FF2B5EF4-FFF2-40B4-BE49-F238E27FC236}">
                <a16:creationId xmlns:a16="http://schemas.microsoft.com/office/drawing/2014/main" id="{43779441-A752-1C3E-AA50-BAED5ABF0587}"/>
              </a:ext>
            </a:extLst>
          </p:cNvPr>
          <p:cNvSpPr/>
          <p:nvPr userDrawn="1"/>
        </p:nvSpPr>
        <p:spPr>
          <a:xfrm>
            <a:off x="5931570" y="2431882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PHARMA AND LIFE SCIENCE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6305" y="2939318"/>
            <a:ext cx="546674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9966" y="5190559"/>
            <a:ext cx="584048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495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Retail - Distribution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D9E72EEA-B5DD-D87E-C3C1-3A9DDCA3C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9053" y="0"/>
            <a:ext cx="12192000" cy="6858000"/>
          </a:xfrm>
          <a:prstGeom prst="rect">
            <a:avLst/>
          </a:prstGeom>
        </p:spPr>
      </p:pic>
      <p:pic>
        <p:nvPicPr>
          <p:cNvPr id="10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7039798E-32CF-5B46-C445-CB25031AFC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B156CCA1-7C9E-F270-9D8B-C90A475E87E7}"/>
              </a:ext>
            </a:extLst>
          </p:cNvPr>
          <p:cNvSpPr/>
          <p:nvPr userDrawn="1"/>
        </p:nvSpPr>
        <p:spPr>
          <a:xfrm>
            <a:off x="833648" y="2431882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RETAIL AND DISTRIBUTION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7436" y="2939318"/>
            <a:ext cx="546674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2991" y="5190559"/>
            <a:ext cx="5542542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3249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7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Retail - Distribution 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 descr="A person holding a tablet&#10;&#10;Description automatically generated with low confidence">
            <a:extLst>
              <a:ext uri="{FF2B5EF4-FFF2-40B4-BE49-F238E27FC236}">
                <a16:creationId xmlns:a16="http://schemas.microsoft.com/office/drawing/2014/main" id="{0AD29486-16BE-3217-AB06-5F6EF662CD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7039798E-32CF-5B46-C445-CB25031AFC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B156CCA1-7C9E-F270-9D8B-C90A475E87E7}"/>
              </a:ext>
            </a:extLst>
          </p:cNvPr>
          <p:cNvSpPr/>
          <p:nvPr userDrawn="1"/>
        </p:nvSpPr>
        <p:spPr>
          <a:xfrm>
            <a:off x="860807" y="2431882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RETAIL AND DISTRIBUTION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4595" y="2939318"/>
            <a:ext cx="546674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8256" y="5190559"/>
            <a:ext cx="546674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811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Travel-Leisure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person sitting on a surfboard&#10;&#10;Description automatically generated with low confidence">
            <a:extLst>
              <a:ext uri="{FF2B5EF4-FFF2-40B4-BE49-F238E27FC236}">
                <a16:creationId xmlns:a16="http://schemas.microsoft.com/office/drawing/2014/main" id="{F32A1158-4A45-C411-813D-B98180DF5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DF873F05-4582-4DA5-9E21-07B9AE4F5DF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5;p59">
            <a:extLst>
              <a:ext uri="{FF2B5EF4-FFF2-40B4-BE49-F238E27FC236}">
                <a16:creationId xmlns:a16="http://schemas.microsoft.com/office/drawing/2014/main" id="{41C58CB5-8E10-4ED4-736F-147785AA1002}"/>
              </a:ext>
            </a:extLst>
          </p:cNvPr>
          <p:cNvSpPr/>
          <p:nvPr userDrawn="1"/>
        </p:nvSpPr>
        <p:spPr>
          <a:xfrm>
            <a:off x="833648" y="2431882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TRAVEL AND LEISURE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383" y="2939318"/>
            <a:ext cx="546674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2991" y="5190559"/>
            <a:ext cx="546674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51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7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MI Travel-Leisure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 descr="A picture containing plane, yellow, aircraft, airplane&#10;&#10;Description automatically generated">
            <a:extLst>
              <a:ext uri="{FF2B5EF4-FFF2-40B4-BE49-F238E27FC236}">
                <a16:creationId xmlns:a16="http://schemas.microsoft.com/office/drawing/2014/main" id="{CB9E2705-BA5D-6446-9820-314DEA5470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3FE19F31-BA80-BD0F-9A8C-BBCF26BC719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6096000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C8A2000D-6849-EDA9-CF25-B316BC3AEAC6}"/>
              </a:ext>
            </a:extLst>
          </p:cNvPr>
          <p:cNvSpPr/>
          <p:nvPr userDrawn="1"/>
        </p:nvSpPr>
        <p:spPr>
          <a:xfrm>
            <a:off x="6035179" y="2431882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TRAVEL AND LEISURE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5069" y="2939318"/>
            <a:ext cx="546674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36836" y="5190559"/>
            <a:ext cx="546674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955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Cov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0C840BA-1BFB-018F-57BD-BC7B8E8A20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27;p19" descr="Logo&#10;&#10;Description automatically generated">
            <a:extLst>
              <a:ext uri="{FF2B5EF4-FFF2-40B4-BE49-F238E27FC236}">
                <a16:creationId xmlns:a16="http://schemas.microsoft.com/office/drawing/2014/main" id="{C2FBB7C0-935F-732D-8633-E378C57138B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787519" y="566500"/>
            <a:ext cx="1215301" cy="120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30;p19">
            <a:extLst>
              <a:ext uri="{FF2B5EF4-FFF2-40B4-BE49-F238E27FC236}">
                <a16:creationId xmlns:a16="http://schemas.microsoft.com/office/drawing/2014/main" id="{B886D935-655A-A21F-7F3B-286B89C2DEA8}"/>
              </a:ext>
            </a:extLst>
          </p:cNvPr>
          <p:cNvCxnSpPr/>
          <p:nvPr userDrawn="1"/>
        </p:nvCxnSpPr>
        <p:spPr>
          <a:xfrm>
            <a:off x="2343125" y="505550"/>
            <a:ext cx="0" cy="2323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330" y="505550"/>
            <a:ext cx="832730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61045" y="2097400"/>
            <a:ext cx="6673073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416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At the Edge Cov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;p2">
            <a:extLst>
              <a:ext uri="{FF2B5EF4-FFF2-40B4-BE49-F238E27FC236}">
                <a16:creationId xmlns:a16="http://schemas.microsoft.com/office/drawing/2014/main" id="{F55A226C-D60A-2805-DBAB-219AA543374B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rot="-2030979">
            <a:off x="2377826" y="1992504"/>
            <a:ext cx="3250923" cy="345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;p2" descr="A picture containing person&#10;&#10;Description automatically generated">
            <a:extLst>
              <a:ext uri="{FF2B5EF4-FFF2-40B4-BE49-F238E27FC236}">
                <a16:creationId xmlns:a16="http://schemas.microsoft.com/office/drawing/2014/main" id="{2CE7D598-2EFA-5B20-5FA7-84D7B1B6815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7961" r="15823"/>
          <a:stretch/>
        </p:blipFill>
        <p:spPr>
          <a:xfrm>
            <a:off x="4003288" y="0"/>
            <a:ext cx="81887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B0A6895B-9DF7-2537-61F8-B10225912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1981025"/>
            <a:ext cx="840226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Google Shape;22;p2">
            <a:extLst>
              <a:ext uri="{FF2B5EF4-FFF2-40B4-BE49-F238E27FC236}">
                <a16:creationId xmlns:a16="http://schemas.microsoft.com/office/drawing/2014/main" id="{EA61DA2B-8D6A-934F-D67F-155649BBDA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5" y="4333825"/>
            <a:ext cx="5290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585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Cloud Services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96912299-4A36-60AA-A923-31D165DC3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E842F8C2-B9B1-9E23-23CE-09B2D00C2CE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10000931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1252269E-289F-9911-D44E-089C9F7FDA9E}"/>
              </a:ext>
            </a:extLst>
          </p:cNvPr>
          <p:cNvSpPr/>
          <p:nvPr userDrawn="1"/>
        </p:nvSpPr>
        <p:spPr>
          <a:xfrm>
            <a:off x="7877506" y="2431882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/>
            <a:r>
              <a:rPr lang="en-US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SERVICES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5688" y="2987341"/>
            <a:ext cx="522969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99472" y="5248006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37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06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Technology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picture containing person, headdress, helmet, spectacles&#10;&#10;Description automatically generated">
            <a:extLst>
              <a:ext uri="{FF2B5EF4-FFF2-40B4-BE49-F238E27FC236}">
                <a16:creationId xmlns:a16="http://schemas.microsoft.com/office/drawing/2014/main" id="{9A3D3EB4-6503-85DD-8861-7911B5EA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A806540C-AA67-41C9-417D-7AD23CC6F65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6659418" y="762526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5;p59">
            <a:extLst>
              <a:ext uri="{FF2B5EF4-FFF2-40B4-BE49-F238E27FC236}">
                <a16:creationId xmlns:a16="http://schemas.microsoft.com/office/drawing/2014/main" id="{3507F563-7889-DEB3-D3D3-ADD256FF6EA5}"/>
              </a:ext>
            </a:extLst>
          </p:cNvPr>
          <p:cNvSpPr/>
          <p:nvPr userDrawn="1"/>
        </p:nvSpPr>
        <p:spPr>
          <a:xfrm>
            <a:off x="6634809" y="2293337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CYBERSECURITY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72813" y="2987341"/>
            <a:ext cx="5256036" cy="16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13052" y="5248006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3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22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MI Technology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C498D97-5998-0570-9F5E-220109B90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A806540C-AA67-41C9-417D-7AD23CC6F65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6659418" y="762526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5;p59">
            <a:extLst>
              <a:ext uri="{FF2B5EF4-FFF2-40B4-BE49-F238E27FC236}">
                <a16:creationId xmlns:a16="http://schemas.microsoft.com/office/drawing/2014/main" id="{3507F563-7889-DEB3-D3D3-ADD256FF6EA5}"/>
              </a:ext>
            </a:extLst>
          </p:cNvPr>
          <p:cNvSpPr/>
          <p:nvPr userDrawn="1"/>
        </p:nvSpPr>
        <p:spPr>
          <a:xfrm>
            <a:off x="6634809" y="2293337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CYBERSECURITY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72813" y="2987341"/>
            <a:ext cx="5256036" cy="16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13052" y="5248006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45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22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MI Technology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1E4B58-B6C1-9A20-D71C-222DB64D5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E13BA2EB-92C3-505D-25C3-16DDC4151F6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781133" y="762526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79947F37-A646-9FCD-88EF-E81FDE756E48}"/>
              </a:ext>
            </a:extLst>
          </p:cNvPr>
          <p:cNvSpPr/>
          <p:nvPr userDrawn="1"/>
        </p:nvSpPr>
        <p:spPr>
          <a:xfrm>
            <a:off x="756524" y="2293337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CYBERSECURITY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537" y="2987341"/>
            <a:ext cx="5256036" cy="16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7445" y="5248006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89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0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US Army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 descr="A picture containing person, outdoor, military uniform&#10;&#10;Description automatically generated">
            <a:extLst>
              <a:ext uri="{FF2B5EF4-FFF2-40B4-BE49-F238E27FC236}">
                <a16:creationId xmlns:a16="http://schemas.microsoft.com/office/drawing/2014/main" id="{105E9320-880F-7F1D-A304-3E013F93D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164;p25">
            <a:extLst>
              <a:ext uri="{FF2B5EF4-FFF2-40B4-BE49-F238E27FC236}">
                <a16:creationId xmlns:a16="http://schemas.microsoft.com/office/drawing/2014/main" id="{97B4DE66-8AA7-EE19-032D-367A8F6D16C0}"/>
              </a:ext>
            </a:extLst>
          </p:cNvPr>
          <p:cNvSpPr/>
          <p:nvPr userDrawn="1"/>
        </p:nvSpPr>
        <p:spPr>
          <a:xfrm>
            <a:off x="1808375" y="0"/>
            <a:ext cx="104124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1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12DC05A4-F8DA-1D00-8D4B-D85199FD9A90}"/>
              </a:ext>
            </a:extLst>
          </p:cNvPr>
          <p:cNvSpPr/>
          <p:nvPr userDrawn="1"/>
        </p:nvSpPr>
        <p:spPr>
          <a:xfrm>
            <a:off x="6553332" y="2293337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 ARMY</a:t>
            </a:r>
          </a:p>
        </p:txBody>
      </p:sp>
      <p:pic>
        <p:nvPicPr>
          <p:cNvPr id="13" name="Google Shape;169;p25">
            <a:extLst>
              <a:ext uri="{FF2B5EF4-FFF2-40B4-BE49-F238E27FC236}">
                <a16:creationId xmlns:a16="http://schemas.microsoft.com/office/drawing/2014/main" id="{32F2A4FE-6382-E1E0-507F-0709E036595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288" y="1213258"/>
            <a:ext cx="890091" cy="8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0;p25">
            <a:extLst>
              <a:ext uri="{FF2B5EF4-FFF2-40B4-BE49-F238E27FC236}">
                <a16:creationId xmlns:a16="http://schemas.microsoft.com/office/drawing/2014/main" id="{AEF37BDF-0392-C74A-5914-FDF3C1CC52CA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575" y="1224450"/>
            <a:ext cx="666744" cy="8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00389" y="2987341"/>
            <a:ext cx="5246980" cy="16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31572" y="5248006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664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US Air Force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fighter jet flying through the air&#10;&#10;Description automatically generated with medium confidence">
            <a:extLst>
              <a:ext uri="{FF2B5EF4-FFF2-40B4-BE49-F238E27FC236}">
                <a16:creationId xmlns:a16="http://schemas.microsoft.com/office/drawing/2014/main" id="{866EEC91-48EC-B815-14FB-C5ADBED201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oogle Shape;435;p59">
            <a:extLst>
              <a:ext uri="{FF2B5EF4-FFF2-40B4-BE49-F238E27FC236}">
                <a16:creationId xmlns:a16="http://schemas.microsoft.com/office/drawing/2014/main" id="{BE90D0DC-79E2-7A82-16A2-5C609B903576}"/>
              </a:ext>
            </a:extLst>
          </p:cNvPr>
          <p:cNvSpPr/>
          <p:nvPr userDrawn="1"/>
        </p:nvSpPr>
        <p:spPr>
          <a:xfrm>
            <a:off x="878913" y="3490332"/>
            <a:ext cx="3805054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en-US" sz="1500" b="1" dirty="0">
              <a:solidFill>
                <a:srgbClr val="0044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647" y="4029240"/>
            <a:ext cx="8237922" cy="16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 lang="en-IN"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6724" y="5686327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 dirty="0"/>
              <a:t> Click to edit master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08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US Air Force 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4" descr="A picture containing sky, plane, outdoor, airplane&#10;&#10;Description automatically generated">
            <a:extLst>
              <a:ext uri="{FF2B5EF4-FFF2-40B4-BE49-F238E27FC236}">
                <a16:creationId xmlns:a16="http://schemas.microsoft.com/office/drawing/2014/main" id="{E5D4DDEC-237D-20C8-22A8-365F8B927A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460B8AE8-D031-770B-B28B-EC7E20437DB7}"/>
              </a:ext>
            </a:extLst>
          </p:cNvPr>
          <p:cNvSpPr/>
          <p:nvPr userDrawn="1"/>
        </p:nvSpPr>
        <p:spPr>
          <a:xfrm>
            <a:off x="2694582" y="842650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US AIR FORCE</a:t>
            </a:r>
          </a:p>
        </p:txBody>
      </p:sp>
      <p:pic>
        <p:nvPicPr>
          <p:cNvPr id="13" name="Google Shape;133;p20" descr="Logo&#10;&#10;Description automatically generated">
            <a:extLst>
              <a:ext uri="{FF2B5EF4-FFF2-40B4-BE49-F238E27FC236}">
                <a16:creationId xmlns:a16="http://schemas.microsoft.com/office/drawing/2014/main" id="{05369BFA-D703-09C5-98B9-B02DB0D1C3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787519" y="1042900"/>
            <a:ext cx="1215301" cy="120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36;p20">
            <a:extLst>
              <a:ext uri="{FF2B5EF4-FFF2-40B4-BE49-F238E27FC236}">
                <a16:creationId xmlns:a16="http://schemas.microsoft.com/office/drawing/2014/main" id="{853357AA-D187-69A4-F5A6-ED5F0A2E9255}"/>
              </a:ext>
            </a:extLst>
          </p:cNvPr>
          <p:cNvCxnSpPr/>
          <p:nvPr userDrawn="1"/>
        </p:nvCxnSpPr>
        <p:spPr>
          <a:xfrm>
            <a:off x="2343125" y="981950"/>
            <a:ext cx="0" cy="2323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380;p53">
            <a:extLst>
              <a:ext uri="{FF2B5EF4-FFF2-40B4-BE49-F238E27FC236}">
                <a16:creationId xmlns:a16="http://schemas.microsoft.com/office/drawing/2014/main" id="{5D1C3654-D8C7-4A42-A9FD-6CE208525DE1}"/>
              </a:ext>
            </a:extLst>
          </p:cNvPr>
          <p:cNvGrpSpPr/>
          <p:nvPr userDrawn="1"/>
        </p:nvGrpSpPr>
        <p:grpSpPr>
          <a:xfrm>
            <a:off x="806975" y="2720733"/>
            <a:ext cx="1341699" cy="582898"/>
            <a:chOff x="806975" y="2738598"/>
            <a:chExt cx="1341699" cy="582898"/>
          </a:xfrm>
        </p:grpSpPr>
        <p:pic>
          <p:nvPicPr>
            <p:cNvPr id="19" name="Google Shape;381;p53">
              <a:extLst>
                <a:ext uri="{FF2B5EF4-FFF2-40B4-BE49-F238E27FC236}">
                  <a16:creationId xmlns:a16="http://schemas.microsoft.com/office/drawing/2014/main" id="{5E055230-9598-2FA1-AF83-81D883D4BC8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96308" y="2753868"/>
              <a:ext cx="552366" cy="552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82;p53">
              <a:extLst>
                <a:ext uri="{FF2B5EF4-FFF2-40B4-BE49-F238E27FC236}">
                  <a16:creationId xmlns:a16="http://schemas.microsoft.com/office/drawing/2014/main" id="{C7B68688-8CE4-DE70-5B4A-CC57ADBBE1D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6975" y="2738598"/>
              <a:ext cx="747008" cy="582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0262" y="1327936"/>
            <a:ext cx="8531701" cy="148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62393" y="2927923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07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53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US Navy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 descr="A picture containing sky, water, boat, outdoor&#10;&#10;Description automatically generated">
            <a:extLst>
              <a:ext uri="{FF2B5EF4-FFF2-40B4-BE49-F238E27FC236}">
                <a16:creationId xmlns:a16="http://schemas.microsoft.com/office/drawing/2014/main" id="{0FB8851D-088C-C828-A9FF-F28EF28AD3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oogle Shape;435;p59">
            <a:extLst>
              <a:ext uri="{FF2B5EF4-FFF2-40B4-BE49-F238E27FC236}">
                <a16:creationId xmlns:a16="http://schemas.microsoft.com/office/drawing/2014/main" id="{591ACB20-927F-056A-1866-209ADBFCE777}"/>
              </a:ext>
            </a:extLst>
          </p:cNvPr>
          <p:cNvSpPr/>
          <p:nvPr userDrawn="1"/>
        </p:nvSpPr>
        <p:spPr>
          <a:xfrm>
            <a:off x="2694582" y="842650"/>
            <a:ext cx="3433552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rgbClr val="004480"/>
                </a:solidFill>
                <a:latin typeface="Montserrat"/>
                <a:ea typeface="Montserrat"/>
                <a:cs typeface="Montserrat"/>
                <a:sym typeface="Montserrat"/>
              </a:rPr>
              <a:t>US NAVY</a:t>
            </a:r>
          </a:p>
        </p:txBody>
      </p:sp>
      <p:pic>
        <p:nvPicPr>
          <p:cNvPr id="16" name="Google Shape;133;p20" descr="Logo&#10;&#10;Description automatically generated">
            <a:extLst>
              <a:ext uri="{FF2B5EF4-FFF2-40B4-BE49-F238E27FC236}">
                <a16:creationId xmlns:a16="http://schemas.microsoft.com/office/drawing/2014/main" id="{258A325E-B4D6-E32A-E4E4-599B2F9FEE3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787519" y="1042900"/>
            <a:ext cx="1215301" cy="120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36;p20">
            <a:extLst>
              <a:ext uri="{FF2B5EF4-FFF2-40B4-BE49-F238E27FC236}">
                <a16:creationId xmlns:a16="http://schemas.microsoft.com/office/drawing/2014/main" id="{734AF372-8190-0CE9-9CC9-782443763112}"/>
              </a:ext>
            </a:extLst>
          </p:cNvPr>
          <p:cNvCxnSpPr>
            <a:cxnSpLocks/>
          </p:cNvCxnSpPr>
          <p:nvPr userDrawn="1"/>
        </p:nvCxnSpPr>
        <p:spPr>
          <a:xfrm>
            <a:off x="2343125" y="981950"/>
            <a:ext cx="0" cy="2597591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Google Shape;401;p55">
            <a:extLst>
              <a:ext uri="{FF2B5EF4-FFF2-40B4-BE49-F238E27FC236}">
                <a16:creationId xmlns:a16="http://schemas.microsoft.com/office/drawing/2014/main" id="{CCB89500-95D9-D696-2622-E1340FB4E101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575" y="2690713"/>
            <a:ext cx="632601" cy="632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9315" y="1327936"/>
            <a:ext cx="8531701" cy="148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80499" y="2802708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121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5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US Navy 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 descr="A picture containing water, outdoor, boat, ship&#10;&#10;Description automatically generated">
            <a:extLst>
              <a:ext uri="{FF2B5EF4-FFF2-40B4-BE49-F238E27FC236}">
                <a16:creationId xmlns:a16="http://schemas.microsoft.com/office/drawing/2014/main" id="{8AB48065-D765-C76C-8AB0-0E67D52569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oogle Shape;390;p54">
            <a:extLst>
              <a:ext uri="{FF2B5EF4-FFF2-40B4-BE49-F238E27FC236}">
                <a16:creationId xmlns:a16="http://schemas.microsoft.com/office/drawing/2014/main" id="{AAF84058-DFFB-1257-2CF4-2F990F5890C9}"/>
              </a:ext>
            </a:extLst>
          </p:cNvPr>
          <p:cNvSpPr/>
          <p:nvPr userDrawn="1"/>
        </p:nvSpPr>
        <p:spPr>
          <a:xfrm>
            <a:off x="7373820" y="2208100"/>
            <a:ext cx="18303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US NAVY</a:t>
            </a:r>
            <a:endParaRPr sz="15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" name="Google Shape;392;p54">
            <a:extLst>
              <a:ext uri="{FF2B5EF4-FFF2-40B4-BE49-F238E27FC236}">
                <a16:creationId xmlns:a16="http://schemas.microsoft.com/office/drawing/2014/main" id="{DD247AF1-854D-871C-E013-A833756AB121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846" y="2072288"/>
            <a:ext cx="632601" cy="63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15;p17" descr="Logo&#10;&#10;Description automatically generated">
            <a:extLst>
              <a:ext uri="{FF2B5EF4-FFF2-40B4-BE49-F238E27FC236}">
                <a16:creationId xmlns:a16="http://schemas.microsoft.com/office/drawing/2014/main" id="{6364768C-F5E8-4DB6-1225-3677A79F2666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64879" b="34309"/>
          <a:stretch/>
        </p:blipFill>
        <p:spPr>
          <a:xfrm>
            <a:off x="6596119" y="770675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8495" y="2932964"/>
            <a:ext cx="5257311" cy="148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60009" y="5353685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684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US Coast Guard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sky, water, outdoor, boat&#10;&#10;Description automatically generated">
            <a:extLst>
              <a:ext uri="{FF2B5EF4-FFF2-40B4-BE49-F238E27FC236}">
                <a16:creationId xmlns:a16="http://schemas.microsoft.com/office/drawing/2014/main" id="{15BF0639-8AC1-ADA5-63C9-E57E62CA9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15;p17" descr="Logo&#10;&#10;Description automatically generated">
            <a:extLst>
              <a:ext uri="{FF2B5EF4-FFF2-40B4-BE49-F238E27FC236}">
                <a16:creationId xmlns:a16="http://schemas.microsoft.com/office/drawing/2014/main" id="{A4E5B805-C809-F144-433E-D8C5BED2CB6A}"/>
              </a:ext>
            </a:extLst>
          </p:cNvPr>
          <p:cNvPicPr preferRelativeResize="0"/>
          <p:nvPr userDrawn="1"/>
        </p:nvPicPr>
        <p:blipFill rotWithShape="1">
          <a:blip r:embed="rId3"/>
          <a:srcRect l="64879" b="34309"/>
          <a:stretch/>
        </p:blipFill>
        <p:spPr>
          <a:xfrm>
            <a:off x="310824" y="5345300"/>
            <a:ext cx="1215301" cy="1209350"/>
          </a:xfrm>
          <a:prstGeom prst="rect">
            <a:avLst/>
          </a:prstGeom>
        </p:spPr>
      </p:pic>
      <p:sp>
        <p:nvSpPr>
          <p:cNvPr id="10" name="Google Shape;419;p57">
            <a:extLst>
              <a:ext uri="{FF2B5EF4-FFF2-40B4-BE49-F238E27FC236}">
                <a16:creationId xmlns:a16="http://schemas.microsoft.com/office/drawing/2014/main" id="{484AA45D-2595-F757-9CC0-CC144A5A5B26}"/>
              </a:ext>
            </a:extLst>
          </p:cNvPr>
          <p:cNvSpPr/>
          <p:nvPr userDrawn="1"/>
        </p:nvSpPr>
        <p:spPr>
          <a:xfrm>
            <a:off x="6857750" y="1615440"/>
            <a:ext cx="21645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4480"/>
                </a:solidFill>
                <a:latin typeface="Montserrat"/>
                <a:ea typeface="Montserrat"/>
                <a:cs typeface="Montserrat"/>
                <a:sym typeface="Montserrat"/>
              </a:rPr>
              <a:t>US COAST GUARD</a:t>
            </a:r>
            <a:endParaRPr sz="1500" b="1">
              <a:solidFill>
                <a:srgbClr val="0044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420;p57">
            <a:extLst>
              <a:ext uri="{FF2B5EF4-FFF2-40B4-BE49-F238E27FC236}">
                <a16:creationId xmlns:a16="http://schemas.microsoft.com/office/drawing/2014/main" id="{1C2B2A3B-E913-7A2D-4015-7317A4A6E6B0}"/>
              </a:ext>
            </a:extLst>
          </p:cNvPr>
          <p:cNvPicPr preferRelativeResize="0"/>
          <p:nvPr userDrawn="1"/>
        </p:nvPicPr>
        <p:blipFill>
          <a:blip r:embed="rId4"/>
          <a:stretch>
            <a:fillRect/>
          </a:stretch>
        </p:blipFill>
        <p:spPr>
          <a:xfrm>
            <a:off x="6093125" y="1499390"/>
            <a:ext cx="632601" cy="632601"/>
          </a:xfrm>
          <a:prstGeom prst="rect">
            <a:avLst/>
          </a:prstGeom>
        </p:spPr>
      </p:pic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66382" y="2606801"/>
            <a:ext cx="5468145" cy="148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07896" y="5027522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635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At the Edge Cov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5;p2">
            <a:extLst>
              <a:ext uri="{FF2B5EF4-FFF2-40B4-BE49-F238E27FC236}">
                <a16:creationId xmlns:a16="http://schemas.microsoft.com/office/drawing/2014/main" id="{EA4BA85E-B557-77D9-AA4F-14145A963D65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rot="-2030979">
            <a:off x="2377826" y="1992504"/>
            <a:ext cx="3250923" cy="345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;p3">
            <a:extLst>
              <a:ext uri="{FF2B5EF4-FFF2-40B4-BE49-F238E27FC236}">
                <a16:creationId xmlns:a16="http://schemas.microsoft.com/office/drawing/2014/main" id="{A79C239F-1FBF-0763-1378-EFD0481699E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-1199" t="6927" r="24517"/>
          <a:stretch/>
        </p:blipFill>
        <p:spPr>
          <a:xfrm>
            <a:off x="4003288" y="0"/>
            <a:ext cx="81887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B0A6895B-9DF7-2537-61F8-B10225912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1981025"/>
            <a:ext cx="840226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Google Shape;22;p2">
            <a:extLst>
              <a:ext uri="{FF2B5EF4-FFF2-40B4-BE49-F238E27FC236}">
                <a16:creationId xmlns:a16="http://schemas.microsoft.com/office/drawing/2014/main" id="{EA61DA2B-8D6A-934F-D67F-155649BBDA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5" y="4333825"/>
            <a:ext cx="5290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8" name="Google Shape;19;p2" descr="Logo&#10;&#10;Description automatically generated">
            <a:extLst>
              <a:ext uri="{FF2B5EF4-FFF2-40B4-BE49-F238E27FC236}">
                <a16:creationId xmlns:a16="http://schemas.microsoft.com/office/drawing/2014/main" id="{5C1C87F1-44F6-38B1-EDFC-6739CA6EFB3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b="34310"/>
          <a:stretch/>
        </p:blipFill>
        <p:spPr>
          <a:xfrm>
            <a:off x="924080" y="1011532"/>
            <a:ext cx="1437951" cy="502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922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US Coast Guard 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helicopter flying over the ocean&#10;&#10;Description automatically generated with low confidence">
            <a:extLst>
              <a:ext uri="{FF2B5EF4-FFF2-40B4-BE49-F238E27FC236}">
                <a16:creationId xmlns:a16="http://schemas.microsoft.com/office/drawing/2014/main" id="{3D15D81F-1341-5376-58CE-28BCDDD343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C20909F7-C338-4EA4-2DFB-3B7BD42EF2D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805487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09;p56">
            <a:extLst>
              <a:ext uri="{FF2B5EF4-FFF2-40B4-BE49-F238E27FC236}">
                <a16:creationId xmlns:a16="http://schemas.microsoft.com/office/drawing/2014/main" id="{20A9294A-F7FE-19CE-8A80-E2EAC7E9A146}"/>
              </a:ext>
            </a:extLst>
          </p:cNvPr>
          <p:cNvSpPr/>
          <p:nvPr userDrawn="1"/>
        </p:nvSpPr>
        <p:spPr>
          <a:xfrm>
            <a:off x="1712363" y="2460950"/>
            <a:ext cx="21645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 COAST GUARD</a:t>
            </a:r>
            <a:endParaRPr sz="15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410;p56">
            <a:extLst>
              <a:ext uri="{FF2B5EF4-FFF2-40B4-BE49-F238E27FC236}">
                <a16:creationId xmlns:a16="http://schemas.microsoft.com/office/drawing/2014/main" id="{66A4EFC7-B118-C6E4-BBC5-5F447CFC76A8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738" y="2344900"/>
            <a:ext cx="632601" cy="632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4849" y="3168348"/>
            <a:ext cx="5257311" cy="148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6363" y="5589069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263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US Federal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 descr="A picture containing outdoor, building, tiled&#10;&#10;Description automatically generated">
            <a:extLst>
              <a:ext uri="{FF2B5EF4-FFF2-40B4-BE49-F238E27FC236}">
                <a16:creationId xmlns:a16="http://schemas.microsoft.com/office/drawing/2014/main" id="{D5416136-FDF6-FFF1-6FA3-0C2933A96A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Google Shape;174;p26">
            <a:extLst>
              <a:ext uri="{FF2B5EF4-FFF2-40B4-BE49-F238E27FC236}">
                <a16:creationId xmlns:a16="http://schemas.microsoft.com/office/drawing/2014/main" id="{A2335955-A995-4AA4-D93D-96DABAEE0AE2}"/>
              </a:ext>
            </a:extLst>
          </p:cNvPr>
          <p:cNvSpPr/>
          <p:nvPr userDrawn="1"/>
        </p:nvSpPr>
        <p:spPr>
          <a:xfrm>
            <a:off x="0" y="0"/>
            <a:ext cx="9333600" cy="6858000"/>
          </a:xfrm>
          <a:prstGeom prst="rect">
            <a:avLst/>
          </a:prstGeom>
          <a:gradFill>
            <a:gsLst>
              <a:gs pos="0">
                <a:srgbClr val="004480"/>
              </a:gs>
              <a:gs pos="100000">
                <a:srgbClr val="5678C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F98D9594-C417-A48C-FDD3-C2EC0F7DAB6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32606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363" y="2834898"/>
            <a:ext cx="5300637" cy="148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1575" y="5406795"/>
            <a:ext cx="521579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13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7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208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Google Shape;296;p43">
            <a:extLst>
              <a:ext uri="{FF2B5EF4-FFF2-40B4-BE49-F238E27FC236}">
                <a16:creationId xmlns:a16="http://schemas.microsoft.com/office/drawing/2014/main" id="{0AD9908A-E466-FE4F-A130-8FBC432CA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224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Dark with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Google Shape;277;p38">
            <a:extLst>
              <a:ext uri="{FF2B5EF4-FFF2-40B4-BE49-F238E27FC236}">
                <a16:creationId xmlns:a16="http://schemas.microsoft.com/office/drawing/2014/main" id="{98A706C1-6787-DBBF-84BA-D329C6AD72EB}"/>
              </a:ext>
            </a:extLst>
          </p:cNvPr>
          <p:cNvSpPr/>
          <p:nvPr userDrawn="1"/>
        </p:nvSpPr>
        <p:spPr>
          <a:xfrm>
            <a:off x="8362975" y="0"/>
            <a:ext cx="3828900" cy="6867000"/>
          </a:xfrm>
          <a:prstGeom prst="rect">
            <a:avLst/>
          </a:prstGeom>
          <a:solidFill>
            <a:schemeClr val="tx2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79;p38">
            <a:extLst>
              <a:ext uri="{FF2B5EF4-FFF2-40B4-BE49-F238E27FC236}">
                <a16:creationId xmlns:a16="http://schemas.microsoft.com/office/drawing/2014/main" id="{E28949EC-92F6-DB32-4FF6-EC24556C1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14429" y="865300"/>
            <a:ext cx="247367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615D0-5E06-2F08-CAD7-B895C14993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273" y="1582738"/>
            <a:ext cx="2808361" cy="4572000"/>
          </a:xfrm>
          <a:prstGeom prst="rect">
            <a:avLst/>
          </a:prstGeom>
        </p:spPr>
        <p:txBody>
          <a:bodyPr/>
          <a:lstStyle>
            <a:lvl1pPr marL="9525" indent="0">
              <a:tabLst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9525" indent="0">
              <a:tabLst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2pPr>
            <a:lvl3pPr marL="9525" indent="0">
              <a:tabLst/>
              <a:defRPr sz="1400" b="0" i="0">
                <a:solidFill>
                  <a:schemeClr val="bg1"/>
                </a:solidFill>
                <a:latin typeface="Montserrat Light" pitchFamily="2" charset="77"/>
              </a:defRPr>
            </a:lvl3pPr>
            <a:lvl4pPr marL="9525" indent="0">
              <a:lnSpc>
                <a:spcPct val="150000"/>
              </a:lnSpc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4pPr>
            <a:lvl5pPr marL="9525" indent="0">
              <a:tabLst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5pPr>
          </a:lstStyle>
          <a:p>
            <a:pPr lvl="3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illum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5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ight with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Google Shape;277;p38">
            <a:extLst>
              <a:ext uri="{FF2B5EF4-FFF2-40B4-BE49-F238E27FC236}">
                <a16:creationId xmlns:a16="http://schemas.microsoft.com/office/drawing/2014/main" id="{98A706C1-6787-DBBF-84BA-D329C6AD72EB}"/>
              </a:ext>
            </a:extLst>
          </p:cNvPr>
          <p:cNvSpPr/>
          <p:nvPr userDrawn="1"/>
        </p:nvSpPr>
        <p:spPr>
          <a:xfrm>
            <a:off x="8362975" y="0"/>
            <a:ext cx="3828900" cy="686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79;p38">
            <a:extLst>
              <a:ext uri="{FF2B5EF4-FFF2-40B4-BE49-F238E27FC236}">
                <a16:creationId xmlns:a16="http://schemas.microsoft.com/office/drawing/2014/main" id="{E28949EC-92F6-DB32-4FF6-EC24556C1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14429" y="865300"/>
            <a:ext cx="247367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615D0-5E06-2F08-CAD7-B895C14993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273" y="1582738"/>
            <a:ext cx="2808361" cy="4572000"/>
          </a:xfrm>
          <a:prstGeom prst="rect">
            <a:avLst/>
          </a:prstGeom>
        </p:spPr>
        <p:txBody>
          <a:bodyPr/>
          <a:lstStyle>
            <a:lvl1pPr marL="9525" indent="0">
              <a:tabLst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9525" indent="0">
              <a:tabLst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2pPr>
            <a:lvl3pPr marL="9525" indent="0">
              <a:tabLst/>
              <a:defRPr sz="1400" b="0" i="0">
                <a:solidFill>
                  <a:schemeClr val="bg1"/>
                </a:solidFill>
                <a:latin typeface="Montserrat Light" pitchFamily="2" charset="77"/>
              </a:defRPr>
            </a:lvl3pPr>
            <a:lvl4pPr marL="9525" indent="0">
              <a:lnSpc>
                <a:spcPct val="150000"/>
              </a:lnSpc>
              <a:buNone/>
              <a:tabLst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4pPr>
            <a:lvl5pPr marL="9525" indent="0">
              <a:tabLst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5pPr>
          </a:lstStyle>
          <a:p>
            <a:pPr lvl="3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illum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399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Dark with Left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Google Shape;277;p38">
            <a:extLst>
              <a:ext uri="{FF2B5EF4-FFF2-40B4-BE49-F238E27FC236}">
                <a16:creationId xmlns:a16="http://schemas.microsoft.com/office/drawing/2014/main" id="{98A706C1-6787-DBBF-84BA-D329C6AD72EB}"/>
              </a:ext>
            </a:extLst>
          </p:cNvPr>
          <p:cNvSpPr/>
          <p:nvPr userDrawn="1"/>
        </p:nvSpPr>
        <p:spPr>
          <a:xfrm>
            <a:off x="6096000" y="0"/>
            <a:ext cx="6096000" cy="686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2B6CD272-B026-A95A-E575-786C2933AEF3}"/>
              </a:ext>
            </a:extLst>
          </p:cNvPr>
          <p:cNvSpPr/>
          <p:nvPr userDrawn="1"/>
        </p:nvSpPr>
        <p:spPr>
          <a:xfrm rot="16200000">
            <a:off x="4752335" y="2676292"/>
            <a:ext cx="2732048" cy="123778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96;p43">
            <a:extLst>
              <a:ext uri="{FF2B5EF4-FFF2-40B4-BE49-F238E27FC236}">
                <a16:creationId xmlns:a16="http://schemas.microsoft.com/office/drawing/2014/main" id="{3B3ED7E7-7AE5-4B47-08F3-A2DFBFA822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986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C1E006-F1B2-F3AC-84CB-DFE7CC2983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75475" y="1125538"/>
            <a:ext cx="4583113" cy="481806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CB4B84-03AA-0B9B-B4F6-0C1FF44703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5991" y="1617784"/>
            <a:ext cx="4583113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9688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Dark with Left Content In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296;p43">
            <a:extLst>
              <a:ext uri="{FF2B5EF4-FFF2-40B4-BE49-F238E27FC236}">
                <a16:creationId xmlns:a16="http://schemas.microsoft.com/office/drawing/2014/main" id="{3B3ED7E7-7AE5-4B47-08F3-A2DFBFA822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571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276C454-3096-2FC8-EC87-A1EE0A2D85D3}"/>
              </a:ext>
            </a:extLst>
          </p:cNvPr>
          <p:cNvSpPr/>
          <p:nvPr userDrawn="1"/>
        </p:nvSpPr>
        <p:spPr>
          <a:xfrm>
            <a:off x="6111178" y="0"/>
            <a:ext cx="6080823" cy="6867000"/>
          </a:xfrm>
          <a:custGeom>
            <a:avLst/>
            <a:gdLst>
              <a:gd name="connsiteX0" fmla="*/ 0 w 6080823"/>
              <a:gd name="connsiteY0" fmla="*/ 0 h 6867000"/>
              <a:gd name="connsiteX1" fmla="*/ 6080823 w 6080823"/>
              <a:gd name="connsiteY1" fmla="*/ 0 h 6867000"/>
              <a:gd name="connsiteX2" fmla="*/ 6080823 w 6080823"/>
              <a:gd name="connsiteY2" fmla="*/ 6867000 h 6867000"/>
              <a:gd name="connsiteX3" fmla="*/ 5937 w 6080823"/>
              <a:gd name="connsiteY3" fmla="*/ 6867000 h 6867000"/>
              <a:gd name="connsiteX4" fmla="*/ 769123 w 6080823"/>
              <a:gd name="connsiteY4" fmla="*/ 3446802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0823" h="6867000">
                <a:moveTo>
                  <a:pt x="0" y="0"/>
                </a:moveTo>
                <a:lnTo>
                  <a:pt x="6080823" y="0"/>
                </a:lnTo>
                <a:lnTo>
                  <a:pt x="6080823" y="6867000"/>
                </a:lnTo>
                <a:lnTo>
                  <a:pt x="5937" y="6867000"/>
                </a:lnTo>
                <a:lnTo>
                  <a:pt x="769123" y="34468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A9F8D93-F01C-25DB-C100-FB8BD2C13D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200" y="1125538"/>
            <a:ext cx="4243388" cy="481806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F4CF710-7531-2322-EC23-6EDFBFE8B8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5991" y="1617784"/>
            <a:ext cx="4583113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0600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Light with Left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Google Shape;277;p38">
            <a:extLst>
              <a:ext uri="{FF2B5EF4-FFF2-40B4-BE49-F238E27FC236}">
                <a16:creationId xmlns:a16="http://schemas.microsoft.com/office/drawing/2014/main" id="{98A706C1-6787-DBBF-84BA-D329C6AD72EB}"/>
              </a:ext>
            </a:extLst>
          </p:cNvPr>
          <p:cNvSpPr/>
          <p:nvPr userDrawn="1"/>
        </p:nvSpPr>
        <p:spPr>
          <a:xfrm>
            <a:off x="6096000" y="0"/>
            <a:ext cx="6096000" cy="686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2B6CD272-B026-A95A-E575-786C2933AEF3}"/>
              </a:ext>
            </a:extLst>
          </p:cNvPr>
          <p:cNvSpPr/>
          <p:nvPr userDrawn="1"/>
        </p:nvSpPr>
        <p:spPr>
          <a:xfrm rot="16200000">
            <a:off x="4752335" y="2676292"/>
            <a:ext cx="2732048" cy="1237785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96;p43">
            <a:extLst>
              <a:ext uri="{FF2B5EF4-FFF2-40B4-BE49-F238E27FC236}">
                <a16:creationId xmlns:a16="http://schemas.microsoft.com/office/drawing/2014/main" id="{160DE891-643F-D23A-1027-609F66B98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571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E925EF5-A956-437A-54F4-9C985293CA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75475" y="1125538"/>
            <a:ext cx="4583113" cy="481806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EBA4224-E79E-E2CD-7173-B447EF6482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5991" y="1617784"/>
            <a:ext cx="4583113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33967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Light with Left Content In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296;p43">
            <a:extLst>
              <a:ext uri="{FF2B5EF4-FFF2-40B4-BE49-F238E27FC236}">
                <a16:creationId xmlns:a16="http://schemas.microsoft.com/office/drawing/2014/main" id="{160DE891-643F-D23A-1027-609F66B98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571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FB3719A-8188-7263-AA0D-F55BC341EA46}"/>
              </a:ext>
            </a:extLst>
          </p:cNvPr>
          <p:cNvSpPr/>
          <p:nvPr userDrawn="1"/>
        </p:nvSpPr>
        <p:spPr>
          <a:xfrm>
            <a:off x="6111178" y="0"/>
            <a:ext cx="6080823" cy="6867000"/>
          </a:xfrm>
          <a:custGeom>
            <a:avLst/>
            <a:gdLst>
              <a:gd name="connsiteX0" fmla="*/ 0 w 6080823"/>
              <a:gd name="connsiteY0" fmla="*/ 0 h 6867000"/>
              <a:gd name="connsiteX1" fmla="*/ 6080823 w 6080823"/>
              <a:gd name="connsiteY1" fmla="*/ 0 h 6867000"/>
              <a:gd name="connsiteX2" fmla="*/ 6080823 w 6080823"/>
              <a:gd name="connsiteY2" fmla="*/ 6867000 h 6867000"/>
              <a:gd name="connsiteX3" fmla="*/ 5937 w 6080823"/>
              <a:gd name="connsiteY3" fmla="*/ 6867000 h 6867000"/>
              <a:gd name="connsiteX4" fmla="*/ 769123 w 6080823"/>
              <a:gd name="connsiteY4" fmla="*/ 3446802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0823" h="6867000">
                <a:moveTo>
                  <a:pt x="0" y="0"/>
                </a:moveTo>
                <a:lnTo>
                  <a:pt x="6080823" y="0"/>
                </a:lnTo>
                <a:lnTo>
                  <a:pt x="6080823" y="6867000"/>
                </a:lnTo>
                <a:lnTo>
                  <a:pt x="5937" y="6867000"/>
                </a:lnTo>
                <a:lnTo>
                  <a:pt x="769123" y="34468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045216B-3261-EDDF-4AD1-3DADA7E4B6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80039" y="1125538"/>
            <a:ext cx="4278549" cy="481806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44A76D6-789E-4065-BC50-EC6EB6C6D0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5991" y="1617784"/>
            <a:ext cx="4583113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954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At the Edge Cov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5;p2">
            <a:extLst>
              <a:ext uri="{FF2B5EF4-FFF2-40B4-BE49-F238E27FC236}">
                <a16:creationId xmlns:a16="http://schemas.microsoft.com/office/drawing/2014/main" id="{B2173826-63D2-3AA0-8169-182638CC0E31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rot="-2030979">
            <a:off x="2377826" y="1992504"/>
            <a:ext cx="3250923" cy="345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;p4">
            <a:extLst>
              <a:ext uri="{FF2B5EF4-FFF2-40B4-BE49-F238E27FC236}">
                <a16:creationId xmlns:a16="http://schemas.microsoft.com/office/drawing/2014/main" id="{B17AB3E9-7269-D305-2330-BABE54E8006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-1991" r="25334"/>
          <a:stretch/>
        </p:blipFill>
        <p:spPr>
          <a:xfrm>
            <a:off x="4003288" y="0"/>
            <a:ext cx="81887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B0A6895B-9DF7-2537-61F8-B10225912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1981025"/>
            <a:ext cx="840226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Google Shape;22;p2">
            <a:extLst>
              <a:ext uri="{FF2B5EF4-FFF2-40B4-BE49-F238E27FC236}">
                <a16:creationId xmlns:a16="http://schemas.microsoft.com/office/drawing/2014/main" id="{EA61DA2B-8D6A-934F-D67F-155649BBDA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5" y="4333825"/>
            <a:ext cx="5290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8" name="Google Shape;19;p2" descr="Logo&#10;&#10;Description automatically generated">
            <a:extLst>
              <a:ext uri="{FF2B5EF4-FFF2-40B4-BE49-F238E27FC236}">
                <a16:creationId xmlns:a16="http://schemas.microsoft.com/office/drawing/2014/main" id="{5C1C87F1-44F6-38B1-EDFC-6739CA6EFB3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b="34310"/>
          <a:stretch/>
        </p:blipFill>
        <p:spPr>
          <a:xfrm>
            <a:off x="924080" y="1011532"/>
            <a:ext cx="1437951" cy="502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2944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Dark with Right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1D31B1E-04D3-843C-09D2-83038CBA888A}"/>
              </a:ext>
            </a:extLst>
          </p:cNvPr>
          <p:cNvGrpSpPr/>
          <p:nvPr userDrawn="1"/>
        </p:nvGrpSpPr>
        <p:grpSpPr>
          <a:xfrm rot="10800000">
            <a:off x="0" y="0"/>
            <a:ext cx="6692534" cy="6867000"/>
            <a:chOff x="5499466" y="0"/>
            <a:chExt cx="6692534" cy="6867000"/>
          </a:xfrm>
          <a:solidFill>
            <a:schemeClr val="tx1"/>
          </a:solidFill>
        </p:grpSpPr>
        <p:sp>
          <p:nvSpPr>
            <p:cNvPr id="6" name="Google Shape;277;p38">
              <a:extLst>
                <a:ext uri="{FF2B5EF4-FFF2-40B4-BE49-F238E27FC236}">
                  <a16:creationId xmlns:a16="http://schemas.microsoft.com/office/drawing/2014/main" id="{98A706C1-6787-DBBF-84BA-D329C6AD72EB}"/>
                </a:ext>
              </a:extLst>
            </p:cNvPr>
            <p:cNvSpPr/>
            <p:nvPr userDrawn="1"/>
          </p:nvSpPr>
          <p:spPr>
            <a:xfrm>
              <a:off x="6096000" y="0"/>
              <a:ext cx="6096000" cy="686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2B6CD272-B026-A95A-E575-786C2933AEF3}"/>
                </a:ext>
              </a:extLst>
            </p:cNvPr>
            <p:cNvSpPr/>
            <p:nvPr userDrawn="1"/>
          </p:nvSpPr>
          <p:spPr>
            <a:xfrm rot="16200000">
              <a:off x="4752335" y="2676292"/>
              <a:ext cx="2732048" cy="12377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oogle Shape;296;p43">
            <a:extLst>
              <a:ext uri="{FF2B5EF4-FFF2-40B4-BE49-F238E27FC236}">
                <a16:creationId xmlns:a16="http://schemas.microsoft.com/office/drawing/2014/main" id="{DF46B4C1-32AF-B52E-5112-D4056B0D0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8423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9699683-080E-56A1-E201-8F3C573230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8724" y="1125538"/>
            <a:ext cx="4278549" cy="481806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8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0B38ADB-ABD3-09A0-349A-CE534E7050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8428" y="1617784"/>
            <a:ext cx="4583113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5342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Dark with Right Content In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296;p43">
            <a:extLst>
              <a:ext uri="{FF2B5EF4-FFF2-40B4-BE49-F238E27FC236}">
                <a16:creationId xmlns:a16="http://schemas.microsoft.com/office/drawing/2014/main" id="{DF46B4C1-32AF-B52E-5112-D4056B0D0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8423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3BFC182-6DDE-B82B-F995-07EF0E97E9C2}"/>
              </a:ext>
            </a:extLst>
          </p:cNvPr>
          <p:cNvSpPr/>
          <p:nvPr userDrawn="1"/>
        </p:nvSpPr>
        <p:spPr>
          <a:xfrm rot="10800000">
            <a:off x="0" y="0"/>
            <a:ext cx="6080823" cy="6867000"/>
          </a:xfrm>
          <a:custGeom>
            <a:avLst/>
            <a:gdLst>
              <a:gd name="connsiteX0" fmla="*/ 0 w 6080823"/>
              <a:gd name="connsiteY0" fmla="*/ 0 h 6867000"/>
              <a:gd name="connsiteX1" fmla="*/ 6080823 w 6080823"/>
              <a:gd name="connsiteY1" fmla="*/ 0 h 6867000"/>
              <a:gd name="connsiteX2" fmla="*/ 6080823 w 6080823"/>
              <a:gd name="connsiteY2" fmla="*/ 6867000 h 6867000"/>
              <a:gd name="connsiteX3" fmla="*/ 5937 w 6080823"/>
              <a:gd name="connsiteY3" fmla="*/ 6867000 h 6867000"/>
              <a:gd name="connsiteX4" fmla="*/ 769123 w 6080823"/>
              <a:gd name="connsiteY4" fmla="*/ 3446802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0823" h="6867000">
                <a:moveTo>
                  <a:pt x="0" y="0"/>
                </a:moveTo>
                <a:lnTo>
                  <a:pt x="6080823" y="0"/>
                </a:lnTo>
                <a:lnTo>
                  <a:pt x="6080823" y="6867000"/>
                </a:lnTo>
                <a:lnTo>
                  <a:pt x="5937" y="6867000"/>
                </a:lnTo>
                <a:lnTo>
                  <a:pt x="769123" y="34468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4024730-35C9-3233-E558-0212D07267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8724" y="1125538"/>
            <a:ext cx="4085307" cy="481806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62D3A90-A242-7946-B801-82DF61ADE8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8428" y="1617784"/>
            <a:ext cx="4583113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83064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Light with Right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96;p43">
            <a:extLst>
              <a:ext uri="{FF2B5EF4-FFF2-40B4-BE49-F238E27FC236}">
                <a16:creationId xmlns:a16="http://schemas.microsoft.com/office/drawing/2014/main" id="{D5E87AEE-102A-454D-0D3E-8A96A171B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7631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D31B1E-04D3-843C-09D2-83038CBA888A}"/>
              </a:ext>
            </a:extLst>
          </p:cNvPr>
          <p:cNvGrpSpPr/>
          <p:nvPr userDrawn="1"/>
        </p:nvGrpSpPr>
        <p:grpSpPr>
          <a:xfrm rot="10800000">
            <a:off x="0" y="0"/>
            <a:ext cx="6692534" cy="6867000"/>
            <a:chOff x="5499466" y="0"/>
            <a:chExt cx="6692534" cy="6867000"/>
          </a:xfrm>
          <a:solidFill>
            <a:schemeClr val="bg2"/>
          </a:solidFill>
        </p:grpSpPr>
        <p:sp>
          <p:nvSpPr>
            <p:cNvPr id="6" name="Google Shape;277;p38">
              <a:extLst>
                <a:ext uri="{FF2B5EF4-FFF2-40B4-BE49-F238E27FC236}">
                  <a16:creationId xmlns:a16="http://schemas.microsoft.com/office/drawing/2014/main" id="{98A706C1-6787-DBBF-84BA-D329C6AD72EB}"/>
                </a:ext>
              </a:extLst>
            </p:cNvPr>
            <p:cNvSpPr/>
            <p:nvPr userDrawn="1"/>
          </p:nvSpPr>
          <p:spPr>
            <a:xfrm>
              <a:off x="6096000" y="0"/>
              <a:ext cx="6096000" cy="686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2B6CD272-B026-A95A-E575-786C2933AEF3}"/>
                </a:ext>
              </a:extLst>
            </p:cNvPr>
            <p:cNvSpPr/>
            <p:nvPr userDrawn="1"/>
          </p:nvSpPr>
          <p:spPr>
            <a:xfrm rot="16200000">
              <a:off x="4752335" y="2676292"/>
              <a:ext cx="2732048" cy="12377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D419026-9F06-FBE3-3895-71B12B4A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8724" y="1125538"/>
            <a:ext cx="4278549" cy="481806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6F03F2E-9276-A422-D784-35F995B057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0009" y="1617784"/>
            <a:ext cx="4583113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4217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Light with Right Content In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96;p43">
            <a:extLst>
              <a:ext uri="{FF2B5EF4-FFF2-40B4-BE49-F238E27FC236}">
                <a16:creationId xmlns:a16="http://schemas.microsoft.com/office/drawing/2014/main" id="{D5E87AEE-102A-454D-0D3E-8A96A171B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7631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57A3029-8EDC-AB52-7D0A-A3029D2337DD}"/>
              </a:ext>
            </a:extLst>
          </p:cNvPr>
          <p:cNvSpPr/>
          <p:nvPr userDrawn="1"/>
        </p:nvSpPr>
        <p:spPr>
          <a:xfrm rot="10800000">
            <a:off x="0" y="0"/>
            <a:ext cx="6080823" cy="6867000"/>
          </a:xfrm>
          <a:custGeom>
            <a:avLst/>
            <a:gdLst>
              <a:gd name="connsiteX0" fmla="*/ 0 w 6080823"/>
              <a:gd name="connsiteY0" fmla="*/ 0 h 6867000"/>
              <a:gd name="connsiteX1" fmla="*/ 6080823 w 6080823"/>
              <a:gd name="connsiteY1" fmla="*/ 0 h 6867000"/>
              <a:gd name="connsiteX2" fmla="*/ 6080823 w 6080823"/>
              <a:gd name="connsiteY2" fmla="*/ 6867000 h 6867000"/>
              <a:gd name="connsiteX3" fmla="*/ 5937 w 6080823"/>
              <a:gd name="connsiteY3" fmla="*/ 6867000 h 6867000"/>
              <a:gd name="connsiteX4" fmla="*/ 769123 w 6080823"/>
              <a:gd name="connsiteY4" fmla="*/ 3446802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0823" h="6867000">
                <a:moveTo>
                  <a:pt x="0" y="0"/>
                </a:moveTo>
                <a:lnTo>
                  <a:pt x="6080823" y="0"/>
                </a:lnTo>
                <a:lnTo>
                  <a:pt x="6080823" y="6867000"/>
                </a:lnTo>
                <a:lnTo>
                  <a:pt x="5937" y="6867000"/>
                </a:lnTo>
                <a:lnTo>
                  <a:pt x="769123" y="34468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1C0DEE1-A59A-1A5B-35BD-3DB72C73C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8724" y="1125538"/>
            <a:ext cx="4278549" cy="481806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407C898-1DC7-32BD-6013-030F410275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7631" y="1617784"/>
            <a:ext cx="4463910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825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Hexagon Seper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96;p43">
            <a:extLst>
              <a:ext uri="{FF2B5EF4-FFF2-40B4-BE49-F238E27FC236}">
                <a16:creationId xmlns:a16="http://schemas.microsoft.com/office/drawing/2014/main" id="{D5E87AEE-102A-454D-0D3E-8A96A171B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78194" y="697625"/>
            <a:ext cx="3707723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Google Shape;277;p38">
            <a:extLst>
              <a:ext uri="{FF2B5EF4-FFF2-40B4-BE49-F238E27FC236}">
                <a16:creationId xmlns:a16="http://schemas.microsoft.com/office/drawing/2014/main" id="{E6420C47-66C3-A3C5-8AD2-7A399913F842}"/>
              </a:ext>
            </a:extLst>
          </p:cNvPr>
          <p:cNvSpPr/>
          <p:nvPr userDrawn="1"/>
        </p:nvSpPr>
        <p:spPr>
          <a:xfrm rot="10800000">
            <a:off x="0" y="0"/>
            <a:ext cx="6096000" cy="686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8EBD233B-58C2-657E-844C-2BCD860AC160}"/>
              </a:ext>
            </a:extLst>
          </p:cNvPr>
          <p:cNvSpPr/>
          <p:nvPr userDrawn="1"/>
        </p:nvSpPr>
        <p:spPr>
          <a:xfrm rot="5400000">
            <a:off x="4182831" y="1779717"/>
            <a:ext cx="3826338" cy="329856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7BD1344-BFCB-C4D1-AF07-8F6A49203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1833" y="2598233"/>
            <a:ext cx="2728334" cy="166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9525" indent="0" algn="ctr">
              <a:tabLst/>
              <a:defRPr lang="en-GB" sz="2200" b="1" i="0" dirty="0" smtClean="0">
                <a:solidFill>
                  <a:schemeClr val="bg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>
              <a:defRPr lang="en-GB" dirty="0" smtClean="0">
                <a:solidFill>
                  <a:schemeClr val="dk1"/>
                </a:solidFill>
              </a:defRPr>
            </a:lvl2pPr>
            <a:lvl3pPr>
              <a:defRPr lang="en-GB" dirty="0" smtClean="0">
                <a:solidFill>
                  <a:schemeClr val="dk1"/>
                </a:solidFill>
              </a:defRPr>
            </a:lvl3pPr>
            <a:lvl4pPr>
              <a:defRPr lang="en-GB" dirty="0" smtClean="0">
                <a:solidFill>
                  <a:schemeClr val="dk1"/>
                </a:solidFill>
              </a:defRPr>
            </a:lvl4pPr>
            <a:lvl5pPr>
              <a:defRPr lang="en-US" dirty="0">
                <a:solidFill>
                  <a:schemeClr val="dk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5ACE432-5110-E4F2-7DF7-F9CE0A9B1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7401" y="2117262"/>
            <a:ext cx="3588516" cy="3826337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8454225-2A1A-E9E9-0C00-1182FB04A5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440" y="2117262"/>
            <a:ext cx="3588516" cy="382633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EA1AA-8B5B-8823-3EF8-228B2FA260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439" y="703263"/>
            <a:ext cx="3588515" cy="996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>
              <a:buNone/>
              <a:defRPr sz="2400" b="0" i="0">
                <a:solidFill>
                  <a:schemeClr val="bg1"/>
                </a:solidFill>
                <a:latin typeface="Montserrat Light" pitchFamily="2" charset="77"/>
              </a:defRPr>
            </a:lvl2pPr>
            <a:lvl3pPr marL="914400" indent="0">
              <a:buNone/>
              <a:defRPr sz="2400" b="0" i="0">
                <a:solidFill>
                  <a:schemeClr val="bg1"/>
                </a:solidFill>
                <a:latin typeface="Montserrat Light" pitchFamily="2" charset="77"/>
              </a:defRPr>
            </a:lvl3pPr>
            <a:lvl4pPr marL="1371600" indent="0">
              <a:buNone/>
              <a:defRPr sz="2400" b="0" i="0">
                <a:solidFill>
                  <a:schemeClr val="bg1"/>
                </a:solidFill>
                <a:latin typeface="Montserrat Light" pitchFamily="2" charset="77"/>
              </a:defRPr>
            </a:lvl4pPr>
            <a:lvl5pPr marL="1828800" indent="0">
              <a:buNone/>
              <a:defRPr sz="2400" b="0" i="0">
                <a:solidFill>
                  <a:schemeClr val="bg1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99965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Hexagon Seperator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77;p38">
            <a:extLst>
              <a:ext uri="{FF2B5EF4-FFF2-40B4-BE49-F238E27FC236}">
                <a16:creationId xmlns:a16="http://schemas.microsoft.com/office/drawing/2014/main" id="{E6420C47-66C3-A3C5-8AD2-7A399913F842}"/>
              </a:ext>
            </a:extLst>
          </p:cNvPr>
          <p:cNvSpPr/>
          <p:nvPr userDrawn="1"/>
        </p:nvSpPr>
        <p:spPr>
          <a:xfrm rot="10800000">
            <a:off x="6096000" y="0"/>
            <a:ext cx="6096000" cy="68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8EBD233B-58C2-657E-844C-2BCD860AC160}"/>
              </a:ext>
            </a:extLst>
          </p:cNvPr>
          <p:cNvSpPr/>
          <p:nvPr userDrawn="1"/>
        </p:nvSpPr>
        <p:spPr>
          <a:xfrm rot="5400000">
            <a:off x="4182831" y="1779717"/>
            <a:ext cx="3826338" cy="329856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7BD1344-BFCB-C4D1-AF07-8F6A49203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1833" y="2598233"/>
            <a:ext cx="2728334" cy="166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9525" indent="0" algn="ctr">
              <a:tabLst/>
              <a:defRPr lang="en-GB" sz="2200" b="1" i="0" dirty="0" smtClean="0">
                <a:solidFill>
                  <a:schemeClr val="bg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>
              <a:defRPr lang="en-GB" dirty="0" smtClean="0">
                <a:solidFill>
                  <a:schemeClr val="dk1"/>
                </a:solidFill>
              </a:defRPr>
            </a:lvl2pPr>
            <a:lvl3pPr>
              <a:defRPr lang="en-GB" dirty="0" smtClean="0">
                <a:solidFill>
                  <a:schemeClr val="dk1"/>
                </a:solidFill>
              </a:defRPr>
            </a:lvl3pPr>
            <a:lvl4pPr>
              <a:defRPr lang="en-GB" dirty="0" smtClean="0">
                <a:solidFill>
                  <a:schemeClr val="dk1"/>
                </a:solidFill>
              </a:defRPr>
            </a:lvl4pPr>
            <a:lvl5pPr>
              <a:defRPr lang="en-US" dirty="0">
                <a:solidFill>
                  <a:schemeClr val="dk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AC84705-4D12-6D7D-4C59-F42C73EA1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440" y="2117262"/>
            <a:ext cx="3588516" cy="382633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B06A1CD-F9C6-AE3A-E454-C933008D1F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439" y="703263"/>
            <a:ext cx="3588515" cy="996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accent1"/>
                </a:solidFill>
                <a:latin typeface="Montserrat Light" pitchFamily="2" charset="77"/>
              </a:defRPr>
            </a:lvl1pPr>
            <a:lvl2pPr marL="457200" indent="0">
              <a:buNone/>
              <a:defRPr sz="2400" b="0" i="0">
                <a:solidFill>
                  <a:schemeClr val="bg1"/>
                </a:solidFill>
                <a:latin typeface="Montserrat Light" pitchFamily="2" charset="77"/>
              </a:defRPr>
            </a:lvl2pPr>
            <a:lvl3pPr marL="914400" indent="0">
              <a:buNone/>
              <a:defRPr sz="2400" b="0" i="0">
                <a:solidFill>
                  <a:schemeClr val="bg1"/>
                </a:solidFill>
                <a:latin typeface="Montserrat Light" pitchFamily="2" charset="77"/>
              </a:defRPr>
            </a:lvl3pPr>
            <a:lvl4pPr marL="1371600" indent="0">
              <a:buNone/>
              <a:defRPr sz="2400" b="0" i="0">
                <a:solidFill>
                  <a:schemeClr val="bg1"/>
                </a:solidFill>
                <a:latin typeface="Montserrat Light" pitchFamily="2" charset="77"/>
              </a:defRPr>
            </a:lvl4pPr>
            <a:lvl5pPr marL="1828800" indent="0">
              <a:buNone/>
              <a:defRPr sz="2400" b="0" i="0">
                <a:solidFill>
                  <a:schemeClr val="bg1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96;p43">
            <a:extLst>
              <a:ext uri="{FF2B5EF4-FFF2-40B4-BE49-F238E27FC236}">
                <a16:creationId xmlns:a16="http://schemas.microsoft.com/office/drawing/2014/main" id="{D6DA26CE-0B17-5048-3A3F-16963A4C0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78194" y="697625"/>
            <a:ext cx="3707723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2F94C73-E264-66D1-55EF-96545BE766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7401" y="2117262"/>
            <a:ext cx="3588516" cy="3826338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1525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with Right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D26308F-C778-B5BD-914C-259BA797AA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38000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296;p43">
            <a:extLst>
              <a:ext uri="{FF2B5EF4-FFF2-40B4-BE49-F238E27FC236}">
                <a16:creationId xmlns:a16="http://schemas.microsoft.com/office/drawing/2014/main" id="{1E41CFA1-216F-A27C-829C-478BA28EA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7631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9D707E8-FB37-D1A0-B86B-3B80FEB3A2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7631" y="1617784"/>
            <a:ext cx="4463910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44855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with Left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D26308F-C778-B5BD-914C-259BA797AA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1995" y="0"/>
            <a:ext cx="638000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296;p43">
            <a:extLst>
              <a:ext uri="{FF2B5EF4-FFF2-40B4-BE49-F238E27FC236}">
                <a16:creationId xmlns:a16="http://schemas.microsoft.com/office/drawing/2014/main" id="{0A7CE6A9-BF23-93DB-7E9D-7AF0BA025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420" y="697625"/>
            <a:ext cx="458311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6C216F9-75A4-F0A7-C11C-4D4281A55E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420" y="1617784"/>
            <a:ext cx="4463910" cy="43258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50664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Dark with Top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C72FF102-10DA-93E9-AF9D-EEA0802D0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446835"/>
            <a:ext cx="1137421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8" name="Google Shape;277;p38">
            <a:extLst>
              <a:ext uri="{FF2B5EF4-FFF2-40B4-BE49-F238E27FC236}">
                <a16:creationId xmlns:a16="http://schemas.microsoft.com/office/drawing/2014/main" id="{E1944C50-54B4-2887-BBD8-858198F38560}"/>
              </a:ext>
            </a:extLst>
          </p:cNvPr>
          <p:cNvSpPr/>
          <p:nvPr userDrawn="1"/>
        </p:nvSpPr>
        <p:spPr>
          <a:xfrm>
            <a:off x="0" y="3429000"/>
            <a:ext cx="12192000" cy="343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A8C31AE0-F933-E289-AC20-B3FF530E97B4}"/>
              </a:ext>
            </a:extLst>
          </p:cNvPr>
          <p:cNvSpPr/>
          <p:nvPr userDrawn="1"/>
        </p:nvSpPr>
        <p:spPr>
          <a:xfrm>
            <a:off x="3817547" y="2975902"/>
            <a:ext cx="4601624" cy="123778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4E299E-43E0-B325-C87C-9C4D5E278F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175" y="1266092"/>
            <a:ext cx="11374210" cy="168727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847142F-1767-1ADD-8793-0DEC0587B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172" y="3995559"/>
            <a:ext cx="11374209" cy="20066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174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Light with Top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18C6CE9-6804-F3F2-9BB7-9BF117C2234A}"/>
              </a:ext>
            </a:extLst>
          </p:cNvPr>
          <p:cNvGrpSpPr/>
          <p:nvPr userDrawn="1"/>
        </p:nvGrpSpPr>
        <p:grpSpPr>
          <a:xfrm>
            <a:off x="0" y="2975902"/>
            <a:ext cx="12192000" cy="3891098"/>
            <a:chOff x="0" y="2975902"/>
            <a:chExt cx="12192000" cy="3891098"/>
          </a:xfrm>
          <a:solidFill>
            <a:schemeClr val="bg2"/>
          </a:solidFill>
        </p:grpSpPr>
        <p:sp>
          <p:nvSpPr>
            <p:cNvPr id="18" name="Google Shape;277;p38">
              <a:extLst>
                <a:ext uri="{FF2B5EF4-FFF2-40B4-BE49-F238E27FC236}">
                  <a16:creationId xmlns:a16="http://schemas.microsoft.com/office/drawing/2014/main" id="{E1944C50-54B4-2887-BBD8-858198F38560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3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A8C31AE0-F933-E289-AC20-B3FF530E97B4}"/>
                </a:ext>
              </a:extLst>
            </p:cNvPr>
            <p:cNvSpPr/>
            <p:nvPr userDrawn="1"/>
          </p:nvSpPr>
          <p:spPr>
            <a:xfrm>
              <a:off x="3817547" y="2975902"/>
              <a:ext cx="4601624" cy="12377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A0FAC37D-F345-48D1-E576-67C1BE0FC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446835"/>
            <a:ext cx="1137421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6B446C-92E6-91C5-58F7-04B98F428A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175" y="1266092"/>
            <a:ext cx="11374210" cy="168727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1E43E44-4C0D-9DF9-0F1F-A04D91C6A2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172" y="3995559"/>
            <a:ext cx="11374209" cy="20066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056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gital At the Edge Cov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50;p23">
            <a:extLst>
              <a:ext uri="{FF2B5EF4-FFF2-40B4-BE49-F238E27FC236}">
                <a16:creationId xmlns:a16="http://schemas.microsoft.com/office/drawing/2014/main" id="{C69D2715-9861-23FC-DA22-9DE0263565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4;p23">
            <a:extLst>
              <a:ext uri="{FF2B5EF4-FFF2-40B4-BE49-F238E27FC236}">
                <a16:creationId xmlns:a16="http://schemas.microsoft.com/office/drawing/2014/main" id="{977EA9F9-9CDB-CB3F-3B2F-995D498D907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72" y="930322"/>
            <a:ext cx="1561525" cy="8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5;p23">
            <a:extLst>
              <a:ext uri="{FF2B5EF4-FFF2-40B4-BE49-F238E27FC236}">
                <a16:creationId xmlns:a16="http://schemas.microsoft.com/office/drawing/2014/main" id="{6014E6C8-86F6-E1CB-FFC2-F16FCA674D8B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 rot="-1582109">
            <a:off x="1086609" y="854770"/>
            <a:ext cx="5571280" cy="31362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B0A6895B-9DF7-2537-61F8-B10225912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1981025"/>
            <a:ext cx="840226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Google Shape;22;p2">
            <a:extLst>
              <a:ext uri="{FF2B5EF4-FFF2-40B4-BE49-F238E27FC236}">
                <a16:creationId xmlns:a16="http://schemas.microsoft.com/office/drawing/2014/main" id="{EA61DA2B-8D6A-934F-D67F-155649BBDA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5" y="4333825"/>
            <a:ext cx="5290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4795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Dark with Bottom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552960" y="6456912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C72FF102-10DA-93E9-AF9D-EEA0802D0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4115771"/>
            <a:ext cx="1137421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8C6CE9-6804-F3F2-9BB7-9BF117C2234A}"/>
              </a:ext>
            </a:extLst>
          </p:cNvPr>
          <p:cNvGrpSpPr/>
          <p:nvPr userDrawn="1"/>
        </p:nvGrpSpPr>
        <p:grpSpPr>
          <a:xfrm rot="10800000">
            <a:off x="0" y="0"/>
            <a:ext cx="12192000" cy="3891098"/>
            <a:chOff x="0" y="2975902"/>
            <a:chExt cx="12192000" cy="3891098"/>
          </a:xfrm>
          <a:solidFill>
            <a:schemeClr val="tx1"/>
          </a:solidFill>
        </p:grpSpPr>
        <p:sp>
          <p:nvSpPr>
            <p:cNvPr id="18" name="Google Shape;277;p38">
              <a:extLst>
                <a:ext uri="{FF2B5EF4-FFF2-40B4-BE49-F238E27FC236}">
                  <a16:creationId xmlns:a16="http://schemas.microsoft.com/office/drawing/2014/main" id="{E1944C50-54B4-2887-BBD8-858198F38560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380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A8C31AE0-F933-E289-AC20-B3FF530E97B4}"/>
                </a:ext>
              </a:extLst>
            </p:cNvPr>
            <p:cNvSpPr/>
            <p:nvPr userDrawn="1"/>
          </p:nvSpPr>
          <p:spPr>
            <a:xfrm>
              <a:off x="3817547" y="2975902"/>
              <a:ext cx="4601624" cy="12377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D72306-8D76-94B8-F65D-CC6F115806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1575" y="4904080"/>
            <a:ext cx="11374210" cy="168727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4A57D36-3023-6105-E7D0-A03131EC92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172" y="701348"/>
            <a:ext cx="11374209" cy="20066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88852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Light with Bottom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18C6CE9-6804-F3F2-9BB7-9BF117C2234A}"/>
              </a:ext>
            </a:extLst>
          </p:cNvPr>
          <p:cNvGrpSpPr/>
          <p:nvPr userDrawn="1"/>
        </p:nvGrpSpPr>
        <p:grpSpPr>
          <a:xfrm rot="10800000">
            <a:off x="0" y="1861"/>
            <a:ext cx="12192000" cy="3891098"/>
            <a:chOff x="0" y="2975902"/>
            <a:chExt cx="12192000" cy="3891098"/>
          </a:xfrm>
          <a:solidFill>
            <a:schemeClr val="bg2"/>
          </a:solidFill>
        </p:grpSpPr>
        <p:sp>
          <p:nvSpPr>
            <p:cNvPr id="18" name="Google Shape;277;p38">
              <a:extLst>
                <a:ext uri="{FF2B5EF4-FFF2-40B4-BE49-F238E27FC236}">
                  <a16:creationId xmlns:a16="http://schemas.microsoft.com/office/drawing/2014/main" id="{E1944C50-54B4-2887-BBD8-858198F38560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3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A8C31AE0-F933-E289-AC20-B3FF530E97B4}"/>
                </a:ext>
              </a:extLst>
            </p:cNvPr>
            <p:cNvSpPr/>
            <p:nvPr userDrawn="1"/>
          </p:nvSpPr>
          <p:spPr>
            <a:xfrm>
              <a:off x="3817547" y="2975902"/>
              <a:ext cx="4601624" cy="12377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9B97F1DD-6C1C-FC4D-4E6B-B571E8C11F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4115771"/>
            <a:ext cx="1137421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A09C15A-6CB2-5797-DB6C-95E0BA96D1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175" y="4910590"/>
            <a:ext cx="11374210" cy="168727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1A05245-A322-36DD-FB8F-87EB76BF7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172" y="701348"/>
            <a:ext cx="11374209" cy="20066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77588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ntent Seper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Shape 252">
            <a:extLst>
              <a:ext uri="{FF2B5EF4-FFF2-40B4-BE49-F238E27FC236}">
                <a16:creationId xmlns:a16="http://schemas.microsoft.com/office/drawing/2014/main" id="{3271677C-86ED-C6F6-FD60-69DC1CAB9EDB}"/>
              </a:ext>
            </a:extLst>
          </p:cNvPr>
          <p:cNvCxnSpPr>
            <a:cxnSpLocks/>
          </p:cNvCxnSpPr>
          <p:nvPr userDrawn="1"/>
        </p:nvCxnSpPr>
        <p:spPr>
          <a:xfrm>
            <a:off x="4635221" y="1170878"/>
            <a:ext cx="0" cy="5046509"/>
          </a:xfrm>
          <a:prstGeom prst="straightConnector1">
            <a:avLst/>
          </a:prstGeom>
          <a:noFill/>
          <a:ln w="9525" cap="flat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254">
            <a:extLst>
              <a:ext uri="{FF2B5EF4-FFF2-40B4-BE49-F238E27FC236}">
                <a16:creationId xmlns:a16="http://schemas.microsoft.com/office/drawing/2014/main" id="{0665C5CC-3081-7E16-4FC0-F5B04C858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0080" y="1170878"/>
            <a:ext cx="3676230" cy="504650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lnSpc>
                <a:spcPct val="110000"/>
              </a:lnSpc>
              <a:spcBef>
                <a:spcPts val="0"/>
              </a:spcBef>
              <a:buClr>
                <a:srgbClr val="E62032"/>
              </a:buClr>
              <a:defRPr sz="2200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2pPr>
            <a:lvl3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3pPr>
            <a:lvl4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4pPr>
            <a:lvl5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5pPr>
            <a:lvl6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6pPr>
            <a:lvl7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7pPr>
            <a:lvl8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8pPr>
            <a:lvl9pPr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hape 255">
            <a:extLst>
              <a:ext uri="{FF2B5EF4-FFF2-40B4-BE49-F238E27FC236}">
                <a16:creationId xmlns:a16="http://schemas.microsoft.com/office/drawing/2014/main" id="{671A0A8D-3CD5-AD26-DF11-910B5A0515A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044133" y="1170878"/>
            <a:ext cx="5984411" cy="5046511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lnSpc>
                <a:spcPct val="110000"/>
              </a:lnSpc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292D3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2pPr>
            <a:lvl3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3pPr>
            <a:lvl4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4pPr>
            <a:lvl5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5pPr>
            <a:lvl6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6pPr>
            <a:lvl7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7pPr>
            <a:lvl8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8pPr>
            <a:lvl9pPr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19488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Content Seper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Shape 252">
            <a:extLst>
              <a:ext uri="{FF2B5EF4-FFF2-40B4-BE49-F238E27FC236}">
                <a16:creationId xmlns:a16="http://schemas.microsoft.com/office/drawing/2014/main" id="{3271677C-86ED-C6F6-FD60-69DC1CAB9ED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70878"/>
            <a:ext cx="0" cy="5046509"/>
          </a:xfrm>
          <a:prstGeom prst="straightConnector1">
            <a:avLst/>
          </a:prstGeom>
          <a:noFill/>
          <a:ln w="9525" cap="flat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254">
            <a:extLst>
              <a:ext uri="{FF2B5EF4-FFF2-40B4-BE49-F238E27FC236}">
                <a16:creationId xmlns:a16="http://schemas.microsoft.com/office/drawing/2014/main" id="{0665C5CC-3081-7E16-4FC0-F5B04C858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0079" y="1170878"/>
            <a:ext cx="5196503" cy="504650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lnSpc>
                <a:spcPct val="110000"/>
              </a:lnSpc>
              <a:spcBef>
                <a:spcPts val="0"/>
              </a:spcBef>
              <a:buClr>
                <a:srgbClr val="E62032"/>
              </a:buClr>
              <a:defRPr sz="2200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2pPr>
            <a:lvl3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3pPr>
            <a:lvl4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4pPr>
            <a:lvl5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5pPr>
            <a:lvl6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6pPr>
            <a:lvl7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7pPr>
            <a:lvl8pPr rtl="0"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8pPr>
            <a:lvl9pPr>
              <a:spcBef>
                <a:spcPts val="0"/>
              </a:spcBef>
              <a:buClr>
                <a:srgbClr val="E62032"/>
              </a:buClr>
              <a:buSzPct val="100000"/>
              <a:defRPr sz="3000">
                <a:solidFill>
                  <a:srgbClr val="E6203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hape 255">
            <a:extLst>
              <a:ext uri="{FF2B5EF4-FFF2-40B4-BE49-F238E27FC236}">
                <a16:creationId xmlns:a16="http://schemas.microsoft.com/office/drawing/2014/main" id="{671A0A8D-3CD5-AD26-DF11-910B5A0515A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45408" y="1170878"/>
            <a:ext cx="4583136" cy="5046511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lnSpc>
                <a:spcPct val="110000"/>
              </a:lnSpc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292D3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2pPr>
            <a:lvl3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3pPr>
            <a:lvl4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4pPr>
            <a:lvl5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5pPr>
            <a:lvl6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6pPr>
            <a:lvl7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7pPr>
            <a:lvl8pPr rtl="0"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8pPr>
            <a:lvl9pPr>
              <a:spcBef>
                <a:spcPts val="0"/>
              </a:spcBef>
              <a:buClr>
                <a:srgbClr val="666666"/>
              </a:buClr>
              <a:buSzPct val="100000"/>
              <a:defRPr sz="1400">
                <a:solidFill>
                  <a:srgbClr val="666666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45231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Seper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Shape 252">
            <a:extLst>
              <a:ext uri="{FF2B5EF4-FFF2-40B4-BE49-F238E27FC236}">
                <a16:creationId xmlns:a16="http://schemas.microsoft.com/office/drawing/2014/main" id="{3271677C-86ED-C6F6-FD60-69DC1CAB9ED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70878"/>
            <a:ext cx="0" cy="5046509"/>
          </a:xfrm>
          <a:prstGeom prst="straightConnector1">
            <a:avLst/>
          </a:prstGeom>
          <a:noFill/>
          <a:ln w="9525" cap="flat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259">
            <a:extLst>
              <a:ext uri="{FF2B5EF4-FFF2-40B4-BE49-F238E27FC236}">
                <a16:creationId xmlns:a16="http://schemas.microsoft.com/office/drawing/2014/main" id="{AAA89300-CCA8-AB40-049E-85D562AA7A4F}"/>
              </a:ext>
            </a:extLst>
          </p:cNvPr>
          <p:cNvSpPr txBox="1"/>
          <p:nvPr/>
        </p:nvSpPr>
        <p:spPr>
          <a:xfrm>
            <a:off x="1486375" y="1182029"/>
            <a:ext cx="4343160" cy="54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260">
            <a:extLst>
              <a:ext uri="{FF2B5EF4-FFF2-40B4-BE49-F238E27FC236}">
                <a16:creationId xmlns:a16="http://schemas.microsoft.com/office/drawing/2014/main" id="{FE39F750-228A-D1E2-B4CF-4B3F9188813B}"/>
              </a:ext>
            </a:extLst>
          </p:cNvPr>
          <p:cNvSpPr txBox="1"/>
          <p:nvPr/>
        </p:nvSpPr>
        <p:spPr>
          <a:xfrm>
            <a:off x="6362464" y="1182029"/>
            <a:ext cx="4343160" cy="549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6FA9-2195-2E2A-715D-7D5FB9420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5900" y="1182029"/>
            <a:ext cx="4343400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819791-2719-A6C4-CB24-9B0E59AA1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0134" y="1182029"/>
            <a:ext cx="4343400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A60057E-2A9E-286F-0D18-6ACEB754C0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6468" y="1919309"/>
            <a:ext cx="4832816" cy="4298078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2866D11-0988-FB03-8E4D-210E903CD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0134" y="1919309"/>
            <a:ext cx="4832816" cy="429807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5099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565719" y="6437750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259">
            <a:extLst>
              <a:ext uri="{FF2B5EF4-FFF2-40B4-BE49-F238E27FC236}">
                <a16:creationId xmlns:a16="http://schemas.microsoft.com/office/drawing/2014/main" id="{AAA89300-CCA8-AB40-049E-85D562AA7A4F}"/>
              </a:ext>
            </a:extLst>
          </p:cNvPr>
          <p:cNvSpPr txBox="1"/>
          <p:nvPr/>
        </p:nvSpPr>
        <p:spPr>
          <a:xfrm>
            <a:off x="944146" y="1182029"/>
            <a:ext cx="5107250" cy="54991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6FA9-2195-2E2A-715D-7D5FB9420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3629" y="1182029"/>
            <a:ext cx="5107532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819791-2719-A6C4-CB24-9B0E59AA1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5946" y="1182029"/>
            <a:ext cx="5107950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EE40858-BFA6-5A3D-A9AB-3212181885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5677" y="1731945"/>
            <a:ext cx="5090378" cy="4485442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1A6CF25-1032-9598-9000-4609011603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5711" y="1731945"/>
            <a:ext cx="5090378" cy="4485442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7834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259">
            <a:extLst>
              <a:ext uri="{FF2B5EF4-FFF2-40B4-BE49-F238E27FC236}">
                <a16:creationId xmlns:a16="http://schemas.microsoft.com/office/drawing/2014/main" id="{AAA89300-CCA8-AB40-049E-85D562AA7A4F}"/>
              </a:ext>
            </a:extLst>
          </p:cNvPr>
          <p:cNvSpPr txBox="1"/>
          <p:nvPr/>
        </p:nvSpPr>
        <p:spPr>
          <a:xfrm>
            <a:off x="944146" y="1182029"/>
            <a:ext cx="5107250" cy="549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260">
            <a:extLst>
              <a:ext uri="{FF2B5EF4-FFF2-40B4-BE49-F238E27FC236}">
                <a16:creationId xmlns:a16="http://schemas.microsoft.com/office/drawing/2014/main" id="{FE39F750-228A-D1E2-B4CF-4B3F9188813B}"/>
              </a:ext>
            </a:extLst>
          </p:cNvPr>
          <p:cNvSpPr txBox="1"/>
          <p:nvPr/>
        </p:nvSpPr>
        <p:spPr>
          <a:xfrm>
            <a:off x="6158276" y="1182029"/>
            <a:ext cx="5107668" cy="549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6FA9-2195-2E2A-715D-7D5FB9420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3629" y="1182029"/>
            <a:ext cx="5107250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819791-2719-A6C4-CB24-9B0E59AA1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75831" y="1182029"/>
            <a:ext cx="5098065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41BD949-66AB-D058-2630-208C4E77D4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5677" y="1731945"/>
            <a:ext cx="5090378" cy="4485442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B940D7A-AD90-4FFB-572D-AAC2D366AE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5711" y="1731945"/>
            <a:ext cx="5090378" cy="4485442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7954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Seper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Shape 252">
            <a:extLst>
              <a:ext uri="{FF2B5EF4-FFF2-40B4-BE49-F238E27FC236}">
                <a16:creationId xmlns:a16="http://schemas.microsoft.com/office/drawing/2014/main" id="{3271677C-86ED-C6F6-FD60-69DC1CAB9EDB}"/>
              </a:ext>
            </a:extLst>
          </p:cNvPr>
          <p:cNvCxnSpPr>
            <a:cxnSpLocks/>
          </p:cNvCxnSpPr>
          <p:nvPr userDrawn="1"/>
        </p:nvCxnSpPr>
        <p:spPr>
          <a:xfrm>
            <a:off x="4111083" y="1170878"/>
            <a:ext cx="0" cy="5046509"/>
          </a:xfrm>
          <a:prstGeom prst="straightConnector1">
            <a:avLst/>
          </a:prstGeom>
          <a:noFill/>
          <a:ln w="9525" cap="flat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8" name="Shape 259">
            <a:extLst>
              <a:ext uri="{FF2B5EF4-FFF2-40B4-BE49-F238E27FC236}">
                <a16:creationId xmlns:a16="http://schemas.microsoft.com/office/drawing/2014/main" id="{AAA89300-CCA8-AB40-049E-85D562AA7A4F}"/>
              </a:ext>
            </a:extLst>
          </p:cNvPr>
          <p:cNvSpPr txBox="1"/>
          <p:nvPr/>
        </p:nvSpPr>
        <p:spPr>
          <a:xfrm>
            <a:off x="516219" y="1182029"/>
            <a:ext cx="3234703" cy="54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260">
            <a:extLst>
              <a:ext uri="{FF2B5EF4-FFF2-40B4-BE49-F238E27FC236}">
                <a16:creationId xmlns:a16="http://schemas.microsoft.com/office/drawing/2014/main" id="{FE39F750-228A-D1E2-B4CF-4B3F9188813B}"/>
              </a:ext>
            </a:extLst>
          </p:cNvPr>
          <p:cNvSpPr txBox="1"/>
          <p:nvPr/>
        </p:nvSpPr>
        <p:spPr>
          <a:xfrm>
            <a:off x="4456160" y="1182029"/>
            <a:ext cx="3234702" cy="549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6FA9-2195-2E2A-715D-7D5FB9420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44" y="1182029"/>
            <a:ext cx="3234883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819791-2719-A6C4-CB24-9B0E59AA1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8560" y="1182029"/>
            <a:ext cx="3234881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hape 252">
            <a:extLst>
              <a:ext uri="{FF2B5EF4-FFF2-40B4-BE49-F238E27FC236}">
                <a16:creationId xmlns:a16="http://schemas.microsoft.com/office/drawing/2014/main" id="{60110888-8BA5-8755-3FE6-AECCF67DD4CD}"/>
              </a:ext>
            </a:extLst>
          </p:cNvPr>
          <p:cNvCxnSpPr>
            <a:cxnSpLocks/>
          </p:cNvCxnSpPr>
          <p:nvPr userDrawn="1"/>
        </p:nvCxnSpPr>
        <p:spPr>
          <a:xfrm>
            <a:off x="8080916" y="1170878"/>
            <a:ext cx="0" cy="5046509"/>
          </a:xfrm>
          <a:prstGeom prst="straightConnector1">
            <a:avLst/>
          </a:prstGeom>
          <a:noFill/>
          <a:ln w="9525" cap="flat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" name="Shape 260">
            <a:extLst>
              <a:ext uri="{FF2B5EF4-FFF2-40B4-BE49-F238E27FC236}">
                <a16:creationId xmlns:a16="http://schemas.microsoft.com/office/drawing/2014/main" id="{B479595F-A5B4-A46B-F4A1-91E48617772F}"/>
              </a:ext>
            </a:extLst>
          </p:cNvPr>
          <p:cNvSpPr txBox="1"/>
          <p:nvPr userDrawn="1"/>
        </p:nvSpPr>
        <p:spPr>
          <a:xfrm>
            <a:off x="8448392" y="1182029"/>
            <a:ext cx="3234702" cy="549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CCB940-4FD9-BE14-E924-01ED1CDC2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6063" y="1182029"/>
            <a:ext cx="3234880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3A40A0D-7B98-66DF-4E14-263A16EDC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744" y="1919309"/>
            <a:ext cx="3250260" cy="42980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414786D3-728F-5A8C-E58D-62A95D6CA3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4696" y="1919309"/>
            <a:ext cx="3281127" cy="42980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2C1B63D-B0C6-F2DB-700A-6DCCA76537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0542" y="1919309"/>
            <a:ext cx="3281127" cy="42980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5350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ox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Shape 252">
            <a:extLst>
              <a:ext uri="{FF2B5EF4-FFF2-40B4-BE49-F238E27FC236}">
                <a16:creationId xmlns:a16="http://schemas.microsoft.com/office/drawing/2014/main" id="{3271677C-86ED-C6F6-FD60-69DC1CAB9EDB}"/>
              </a:ext>
            </a:extLst>
          </p:cNvPr>
          <p:cNvCxnSpPr>
            <a:cxnSpLocks/>
          </p:cNvCxnSpPr>
          <p:nvPr userDrawn="1"/>
        </p:nvCxnSpPr>
        <p:spPr>
          <a:xfrm>
            <a:off x="4111083" y="1170878"/>
            <a:ext cx="0" cy="5046509"/>
          </a:xfrm>
          <a:prstGeom prst="straightConnector1">
            <a:avLst/>
          </a:prstGeom>
          <a:noFill/>
          <a:ln w="9525" cap="flat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259">
            <a:extLst>
              <a:ext uri="{FF2B5EF4-FFF2-40B4-BE49-F238E27FC236}">
                <a16:creationId xmlns:a16="http://schemas.microsoft.com/office/drawing/2014/main" id="{AAA89300-CCA8-AB40-049E-85D562AA7A4F}"/>
              </a:ext>
            </a:extLst>
          </p:cNvPr>
          <p:cNvSpPr txBox="1"/>
          <p:nvPr/>
        </p:nvSpPr>
        <p:spPr>
          <a:xfrm>
            <a:off x="516219" y="1182029"/>
            <a:ext cx="3234703" cy="54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260">
            <a:extLst>
              <a:ext uri="{FF2B5EF4-FFF2-40B4-BE49-F238E27FC236}">
                <a16:creationId xmlns:a16="http://schemas.microsoft.com/office/drawing/2014/main" id="{FE39F750-228A-D1E2-B4CF-4B3F9188813B}"/>
              </a:ext>
            </a:extLst>
          </p:cNvPr>
          <p:cNvSpPr txBox="1"/>
          <p:nvPr/>
        </p:nvSpPr>
        <p:spPr>
          <a:xfrm>
            <a:off x="4456160" y="1182029"/>
            <a:ext cx="3234702" cy="549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6FA9-2195-2E2A-715D-7D5FB9420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44" y="1182029"/>
            <a:ext cx="3234883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819791-2719-A6C4-CB24-9B0E59AA1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8560" y="1182029"/>
            <a:ext cx="3234881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hape 252">
            <a:extLst>
              <a:ext uri="{FF2B5EF4-FFF2-40B4-BE49-F238E27FC236}">
                <a16:creationId xmlns:a16="http://schemas.microsoft.com/office/drawing/2014/main" id="{60110888-8BA5-8755-3FE6-AECCF67DD4CD}"/>
              </a:ext>
            </a:extLst>
          </p:cNvPr>
          <p:cNvCxnSpPr>
            <a:cxnSpLocks/>
          </p:cNvCxnSpPr>
          <p:nvPr userDrawn="1"/>
        </p:nvCxnSpPr>
        <p:spPr>
          <a:xfrm>
            <a:off x="8080916" y="1170878"/>
            <a:ext cx="0" cy="5046509"/>
          </a:xfrm>
          <a:prstGeom prst="straightConnector1">
            <a:avLst/>
          </a:prstGeom>
          <a:noFill/>
          <a:ln w="9525" cap="flat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" name="Shape 260">
            <a:extLst>
              <a:ext uri="{FF2B5EF4-FFF2-40B4-BE49-F238E27FC236}">
                <a16:creationId xmlns:a16="http://schemas.microsoft.com/office/drawing/2014/main" id="{B479595F-A5B4-A46B-F4A1-91E48617772F}"/>
              </a:ext>
            </a:extLst>
          </p:cNvPr>
          <p:cNvSpPr txBox="1"/>
          <p:nvPr userDrawn="1"/>
        </p:nvSpPr>
        <p:spPr>
          <a:xfrm>
            <a:off x="8448392" y="1182029"/>
            <a:ext cx="3234702" cy="549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CCB940-4FD9-BE14-E924-01ED1CDC2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48392" y="1182029"/>
            <a:ext cx="3242550" cy="557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3961512-3495-70FE-7415-12F76BF8F5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744" y="1739241"/>
            <a:ext cx="3250260" cy="4478146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DE03CBA-4B25-768B-714D-AB68A94707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4696" y="1739241"/>
            <a:ext cx="3281127" cy="4478146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CEE4458-77B8-28E8-3C46-17559FD37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0542" y="1739241"/>
            <a:ext cx="3281127" cy="4478146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94512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6FA9-2195-2E2A-715D-7D5FB9420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44" y="1159498"/>
            <a:ext cx="349382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819791-2719-A6C4-CB24-9B0E59AA1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991" y="1159498"/>
            <a:ext cx="3576020" cy="55721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CCB940-4FD9-BE14-E924-01ED1CDC2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2265" y="1159498"/>
            <a:ext cx="351867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8A03C57-E2CD-CDD2-CDF9-A31045580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744" y="3701976"/>
            <a:ext cx="349382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66C06BB-E4B3-E7AF-A079-D58B45A214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07991" y="3701976"/>
            <a:ext cx="3576020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22E3BED-E0A8-F547-B295-B66C8DE46F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2265" y="3701976"/>
            <a:ext cx="351867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827707AB-9A54-7CE7-B987-8C5E874668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743" y="1739240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2EB552D3-558B-8143-ED3F-5DDEBAF7CE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2297" y="1739240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587BA7C-1E49-172A-230E-74546289A3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0913" y="1739240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F970D20-F1DE-99D1-ED55-558C275040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743" y="4259701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6318662A-6DC0-9E25-715D-B4706AEBCC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2297" y="4259701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C36100A-4A3D-3AFA-6071-3B305E78E2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0913" y="4259701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57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Industry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5A287-19F3-E7FA-C060-1C76888E9E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2524175"/>
            <a:ext cx="840226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5" y="4333825"/>
            <a:ext cx="5290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0" name="Google Shape;12;p1">
            <a:extLst>
              <a:ext uri="{FF2B5EF4-FFF2-40B4-BE49-F238E27FC236}">
                <a16:creationId xmlns:a16="http://schemas.microsoft.com/office/drawing/2014/main" id="{4818B331-8E74-624B-A5F2-2B815D350AF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9890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Content Box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6FA9-2195-2E2A-715D-7D5FB9420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44" y="1159498"/>
            <a:ext cx="349382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819791-2719-A6C4-CB24-9B0E59AA1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991" y="1159498"/>
            <a:ext cx="3576020" cy="55721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CCB940-4FD9-BE14-E924-01ED1CDC2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2265" y="1159498"/>
            <a:ext cx="351867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8A03C57-E2CD-CDD2-CDF9-A31045580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744" y="3701976"/>
            <a:ext cx="349382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66C06BB-E4B3-E7AF-A079-D58B45A214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07991" y="3701976"/>
            <a:ext cx="3576020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22E3BED-E0A8-F547-B295-B66C8DE46F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2265" y="3701976"/>
            <a:ext cx="351867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3BCA353-605D-35F0-EC47-73AC0C8009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743" y="1739240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4EB7A7F1-CCD3-09C0-EF2E-5F24A38ADA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2297" y="1739240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F906D795-FD6B-ECA3-E475-A955D005B5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0913" y="1739240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C5A4A73-AD36-EDCE-FAEE-BE3F1EF1C73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743" y="4259701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D0ED5593-5D04-C787-B821-1B66046D3C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2297" y="4259701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987D2217-AD43-0739-394C-F75DFA855A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0913" y="4259701"/>
            <a:ext cx="3476393" cy="1789405"/>
          </a:xfrm>
          <a:prstGeom prst="rect">
            <a:avLst/>
          </a:prstGeom>
          <a:solidFill>
            <a:schemeClr val="bg1"/>
          </a:solidFill>
        </p:spPr>
        <p:txBody>
          <a:bodyPr tIns="108000"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8038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abl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D0C04C-BE2A-EE61-586B-BD942FFD20FD}"/>
              </a:ext>
            </a:extLst>
          </p:cNvPr>
          <p:cNvGrpSpPr/>
          <p:nvPr userDrawn="1"/>
        </p:nvGrpSpPr>
        <p:grpSpPr>
          <a:xfrm>
            <a:off x="1978870" y="901415"/>
            <a:ext cx="8134199" cy="5325042"/>
            <a:chOff x="1800450" y="901415"/>
            <a:chExt cx="8134199" cy="4016100"/>
          </a:xfrm>
        </p:grpSpPr>
        <p:cxnSp>
          <p:nvCxnSpPr>
            <p:cNvPr id="34" name="Shape 286">
              <a:extLst>
                <a:ext uri="{FF2B5EF4-FFF2-40B4-BE49-F238E27FC236}">
                  <a16:creationId xmlns:a16="http://schemas.microsoft.com/office/drawing/2014/main" id="{00FBEA0B-8DC0-F7A8-FAB3-24D42C3A78F2}"/>
                </a:ext>
              </a:extLst>
            </p:cNvPr>
            <p:cNvCxnSpPr/>
            <p:nvPr userDrawn="1"/>
          </p:nvCxnSpPr>
          <p:spPr>
            <a:xfrm>
              <a:off x="1800450" y="901415"/>
              <a:ext cx="0" cy="4016100"/>
            </a:xfrm>
            <a:prstGeom prst="straightConnector1">
              <a:avLst/>
            </a:prstGeom>
            <a:noFill/>
            <a:ln w="9525" cap="flat">
              <a:solidFill>
                <a:srgbClr val="C11F2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5" name="Shape 287">
              <a:extLst>
                <a:ext uri="{FF2B5EF4-FFF2-40B4-BE49-F238E27FC236}">
                  <a16:creationId xmlns:a16="http://schemas.microsoft.com/office/drawing/2014/main" id="{C2F161E5-C509-83E3-2698-580CC563EE84}"/>
                </a:ext>
              </a:extLst>
            </p:cNvPr>
            <p:cNvCxnSpPr/>
            <p:nvPr userDrawn="1"/>
          </p:nvCxnSpPr>
          <p:spPr>
            <a:xfrm>
              <a:off x="2956708" y="901415"/>
              <a:ext cx="0" cy="4016100"/>
            </a:xfrm>
            <a:prstGeom prst="straightConnector1">
              <a:avLst/>
            </a:prstGeom>
            <a:noFill/>
            <a:ln w="9525" cap="flat">
              <a:solidFill>
                <a:srgbClr val="C11F2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6" name="Shape 288">
              <a:extLst>
                <a:ext uri="{FF2B5EF4-FFF2-40B4-BE49-F238E27FC236}">
                  <a16:creationId xmlns:a16="http://schemas.microsoft.com/office/drawing/2014/main" id="{ECBA8D4B-8862-2C21-57FE-B05F973F5311}"/>
                </a:ext>
              </a:extLst>
            </p:cNvPr>
            <p:cNvCxnSpPr/>
            <p:nvPr userDrawn="1"/>
          </p:nvCxnSpPr>
          <p:spPr>
            <a:xfrm>
              <a:off x="4112967" y="901415"/>
              <a:ext cx="0" cy="4016100"/>
            </a:xfrm>
            <a:prstGeom prst="straightConnector1">
              <a:avLst/>
            </a:prstGeom>
            <a:noFill/>
            <a:ln w="9525" cap="flat">
              <a:solidFill>
                <a:srgbClr val="C11F2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7" name="Shape 289">
              <a:extLst>
                <a:ext uri="{FF2B5EF4-FFF2-40B4-BE49-F238E27FC236}">
                  <a16:creationId xmlns:a16="http://schemas.microsoft.com/office/drawing/2014/main" id="{65AC559F-73AD-7E81-D6C3-6383097C3D2D}"/>
                </a:ext>
              </a:extLst>
            </p:cNvPr>
            <p:cNvCxnSpPr/>
            <p:nvPr userDrawn="1"/>
          </p:nvCxnSpPr>
          <p:spPr>
            <a:xfrm>
              <a:off x="5269225" y="901415"/>
              <a:ext cx="0" cy="4016100"/>
            </a:xfrm>
            <a:prstGeom prst="straightConnector1">
              <a:avLst/>
            </a:prstGeom>
            <a:noFill/>
            <a:ln w="9525" cap="flat">
              <a:solidFill>
                <a:srgbClr val="C11F2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8" name="Shape 290">
              <a:extLst>
                <a:ext uri="{FF2B5EF4-FFF2-40B4-BE49-F238E27FC236}">
                  <a16:creationId xmlns:a16="http://schemas.microsoft.com/office/drawing/2014/main" id="{2DBF0F7F-C233-4A7E-9C1F-D0EB03803998}"/>
                </a:ext>
              </a:extLst>
            </p:cNvPr>
            <p:cNvCxnSpPr/>
            <p:nvPr userDrawn="1"/>
          </p:nvCxnSpPr>
          <p:spPr>
            <a:xfrm>
              <a:off x="6425484" y="901415"/>
              <a:ext cx="0" cy="4016100"/>
            </a:xfrm>
            <a:prstGeom prst="straightConnector1">
              <a:avLst/>
            </a:prstGeom>
            <a:noFill/>
            <a:ln w="9525" cap="flat">
              <a:solidFill>
                <a:srgbClr val="C11F2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9" name="Shape 291">
              <a:extLst>
                <a:ext uri="{FF2B5EF4-FFF2-40B4-BE49-F238E27FC236}">
                  <a16:creationId xmlns:a16="http://schemas.microsoft.com/office/drawing/2014/main" id="{0D9F6899-2FE3-E964-562D-1FC323B7DDF7}"/>
                </a:ext>
              </a:extLst>
            </p:cNvPr>
            <p:cNvCxnSpPr/>
            <p:nvPr userDrawn="1"/>
          </p:nvCxnSpPr>
          <p:spPr>
            <a:xfrm>
              <a:off x="7581742" y="901415"/>
              <a:ext cx="0" cy="4016100"/>
            </a:xfrm>
            <a:prstGeom prst="straightConnector1">
              <a:avLst/>
            </a:prstGeom>
            <a:noFill/>
            <a:ln w="9525" cap="flat">
              <a:solidFill>
                <a:srgbClr val="C11F2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8" name="Shape 291">
              <a:extLst>
                <a:ext uri="{FF2B5EF4-FFF2-40B4-BE49-F238E27FC236}">
                  <a16:creationId xmlns:a16="http://schemas.microsoft.com/office/drawing/2014/main" id="{D41AD9CA-4A01-7C82-34FE-C2FB1FE1D17D}"/>
                </a:ext>
              </a:extLst>
            </p:cNvPr>
            <p:cNvCxnSpPr/>
            <p:nvPr userDrawn="1"/>
          </p:nvCxnSpPr>
          <p:spPr>
            <a:xfrm>
              <a:off x="8741469" y="901415"/>
              <a:ext cx="0" cy="4016100"/>
            </a:xfrm>
            <a:prstGeom prst="straightConnector1">
              <a:avLst/>
            </a:prstGeom>
            <a:noFill/>
            <a:ln w="9525" cap="flat">
              <a:solidFill>
                <a:srgbClr val="C11F2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9" name="Shape 291">
              <a:extLst>
                <a:ext uri="{FF2B5EF4-FFF2-40B4-BE49-F238E27FC236}">
                  <a16:creationId xmlns:a16="http://schemas.microsoft.com/office/drawing/2014/main" id="{5F278BD9-D1C7-249C-E966-DEC178AB76F4}"/>
                </a:ext>
              </a:extLst>
            </p:cNvPr>
            <p:cNvCxnSpPr/>
            <p:nvPr userDrawn="1"/>
          </p:nvCxnSpPr>
          <p:spPr>
            <a:xfrm>
              <a:off x="9934649" y="901415"/>
              <a:ext cx="0" cy="4016100"/>
            </a:xfrm>
            <a:prstGeom prst="straightConnector1">
              <a:avLst/>
            </a:prstGeom>
            <a:noFill/>
            <a:ln w="9525" cap="flat">
              <a:solidFill>
                <a:srgbClr val="C11F2F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cxnSp>
        <p:nvCxnSpPr>
          <p:cNvPr id="40" name="Shape 292">
            <a:extLst>
              <a:ext uri="{FF2B5EF4-FFF2-40B4-BE49-F238E27FC236}">
                <a16:creationId xmlns:a16="http://schemas.microsoft.com/office/drawing/2014/main" id="{B262178F-6B61-938F-1E77-40B6C19B42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39145" y="1302089"/>
            <a:ext cx="10767104" cy="0"/>
          </a:xfrm>
          <a:prstGeom prst="straightConnector1">
            <a:avLst/>
          </a:prstGeom>
          <a:noFill/>
          <a:ln w="28575" cap="flat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2" name="Shape 294">
            <a:extLst>
              <a:ext uri="{FF2B5EF4-FFF2-40B4-BE49-F238E27FC236}">
                <a16:creationId xmlns:a16="http://schemas.microsoft.com/office/drawing/2014/main" id="{0700195E-B333-FF48-1FD4-524291F25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1070" y="1366389"/>
            <a:ext cx="1427699" cy="858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1100">
                <a:solidFill>
                  <a:srgbClr val="292D3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Shape 295">
            <a:extLst>
              <a:ext uri="{FF2B5EF4-FFF2-40B4-BE49-F238E27FC236}">
                <a16:creationId xmlns:a16="http://schemas.microsoft.com/office/drawing/2014/main" id="{D2965E1E-297E-E729-A999-A0CBE14C423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1145" y="2348594"/>
            <a:ext cx="1427699" cy="858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1100">
                <a:solidFill>
                  <a:srgbClr val="292D3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296">
            <a:extLst>
              <a:ext uri="{FF2B5EF4-FFF2-40B4-BE49-F238E27FC236}">
                <a16:creationId xmlns:a16="http://schemas.microsoft.com/office/drawing/2014/main" id="{1B6BA14D-D276-987F-4867-E93C88596EE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51145" y="3313894"/>
            <a:ext cx="1427699" cy="858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1100">
                <a:solidFill>
                  <a:srgbClr val="292D3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Shape 297">
            <a:extLst>
              <a:ext uri="{FF2B5EF4-FFF2-40B4-BE49-F238E27FC236}">
                <a16:creationId xmlns:a16="http://schemas.microsoft.com/office/drawing/2014/main" id="{E99DCAF4-C80C-D25F-5F67-76E766F49EE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551170" y="4285172"/>
            <a:ext cx="1427699" cy="858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1100">
                <a:solidFill>
                  <a:srgbClr val="292D3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298">
            <a:extLst>
              <a:ext uri="{FF2B5EF4-FFF2-40B4-BE49-F238E27FC236}">
                <a16:creationId xmlns:a16="http://schemas.microsoft.com/office/drawing/2014/main" id="{1C17E4F9-5343-AF73-847B-48B41989A6DB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978870" y="812711"/>
            <a:ext cx="1156199" cy="4827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buClr>
                <a:srgbClr val="E2102C"/>
              </a:buClr>
              <a:buSzPct val="100000"/>
              <a:buNone/>
              <a:defRPr sz="1000" b="1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2pPr>
            <a:lvl3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3pPr>
            <a:lvl4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4pPr>
            <a:lvl5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5pPr>
            <a:lvl6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6pPr>
            <a:lvl7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7pPr>
            <a:lvl8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8pPr>
            <a:lvl9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Shape 299">
            <a:extLst>
              <a:ext uri="{FF2B5EF4-FFF2-40B4-BE49-F238E27FC236}">
                <a16:creationId xmlns:a16="http://schemas.microsoft.com/office/drawing/2014/main" id="{EAB34B22-B26F-344C-8213-150D2E73BB8C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135157" y="812711"/>
            <a:ext cx="1156199" cy="4827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buClr>
                <a:srgbClr val="E2102C"/>
              </a:buClr>
              <a:buSzPct val="100000"/>
              <a:buNone/>
              <a:defRPr sz="1000" b="1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2pPr>
            <a:lvl3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3pPr>
            <a:lvl4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4pPr>
            <a:lvl5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5pPr>
            <a:lvl6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6pPr>
            <a:lvl7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7pPr>
            <a:lvl8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8pPr>
            <a:lvl9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hape 300">
            <a:extLst>
              <a:ext uri="{FF2B5EF4-FFF2-40B4-BE49-F238E27FC236}">
                <a16:creationId xmlns:a16="http://schemas.microsoft.com/office/drawing/2014/main" id="{E109B764-83EB-4FAD-830F-2C6CB36E4A7B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4291407" y="812711"/>
            <a:ext cx="1156199" cy="4827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buClr>
                <a:srgbClr val="E2102C"/>
              </a:buClr>
              <a:buSzPct val="100000"/>
              <a:buNone/>
              <a:defRPr sz="1000" b="1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2pPr>
            <a:lvl3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3pPr>
            <a:lvl4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4pPr>
            <a:lvl5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5pPr>
            <a:lvl6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6pPr>
            <a:lvl7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7pPr>
            <a:lvl8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8pPr>
            <a:lvl9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Shape 301">
            <a:extLst>
              <a:ext uri="{FF2B5EF4-FFF2-40B4-BE49-F238E27FC236}">
                <a16:creationId xmlns:a16="http://schemas.microsoft.com/office/drawing/2014/main" id="{1703B36C-3B74-AB10-D7B1-25E16FFB8A39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5447682" y="812711"/>
            <a:ext cx="1156199" cy="4827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buClr>
                <a:srgbClr val="E2102C"/>
              </a:buClr>
              <a:buSzPct val="100000"/>
              <a:buNone/>
              <a:defRPr sz="1000" b="1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2pPr>
            <a:lvl3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3pPr>
            <a:lvl4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4pPr>
            <a:lvl5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5pPr>
            <a:lvl6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6pPr>
            <a:lvl7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7pPr>
            <a:lvl8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8pPr>
            <a:lvl9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Shape 302">
            <a:extLst>
              <a:ext uri="{FF2B5EF4-FFF2-40B4-BE49-F238E27FC236}">
                <a16:creationId xmlns:a16="http://schemas.microsoft.com/office/drawing/2014/main" id="{249E6D27-313D-71DC-81B8-7EC2DE337416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6603895" y="812711"/>
            <a:ext cx="1156199" cy="4827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buClr>
                <a:srgbClr val="E2102C"/>
              </a:buClr>
              <a:buSzPct val="100000"/>
              <a:buNone/>
              <a:defRPr sz="1000" b="1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2pPr>
            <a:lvl3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3pPr>
            <a:lvl4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4pPr>
            <a:lvl5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5pPr>
            <a:lvl6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6pPr>
            <a:lvl7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7pPr>
            <a:lvl8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8pPr>
            <a:lvl9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Shape 303">
            <a:extLst>
              <a:ext uri="{FF2B5EF4-FFF2-40B4-BE49-F238E27FC236}">
                <a16:creationId xmlns:a16="http://schemas.microsoft.com/office/drawing/2014/main" id="{940AAA72-7A89-A71C-E5F4-D6610AF1E82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760245" y="812711"/>
            <a:ext cx="1156199" cy="4827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buClr>
                <a:srgbClr val="E2102C"/>
              </a:buClr>
              <a:buSzPct val="100000"/>
              <a:buNone/>
              <a:defRPr sz="1000" b="1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2pPr>
            <a:lvl3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3pPr>
            <a:lvl4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4pPr>
            <a:lvl5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5pPr>
            <a:lvl6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6pPr>
            <a:lvl7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7pPr>
            <a:lvl8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8pPr>
            <a:lvl9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1EE422-82CB-BC0D-5C75-13CD1F20364E}"/>
              </a:ext>
            </a:extLst>
          </p:cNvPr>
          <p:cNvGrpSpPr/>
          <p:nvPr userDrawn="1"/>
        </p:nvGrpSpPr>
        <p:grpSpPr>
          <a:xfrm>
            <a:off x="529858" y="2225093"/>
            <a:ext cx="10750627" cy="2951010"/>
            <a:chOff x="351439" y="2225093"/>
            <a:chExt cx="8400000" cy="2951010"/>
          </a:xfrm>
        </p:grpSpPr>
        <p:cxnSp>
          <p:nvCxnSpPr>
            <p:cNvPr id="32" name="Shape 284">
              <a:extLst>
                <a:ext uri="{FF2B5EF4-FFF2-40B4-BE49-F238E27FC236}">
                  <a16:creationId xmlns:a16="http://schemas.microsoft.com/office/drawing/2014/main" id="{78CA2240-CFE3-FEC0-84BA-C413FB8924E9}"/>
                </a:ext>
              </a:extLst>
            </p:cNvPr>
            <p:cNvCxnSpPr/>
            <p:nvPr userDrawn="1"/>
          </p:nvCxnSpPr>
          <p:spPr>
            <a:xfrm flipH="1">
              <a:off x="351439" y="3190393"/>
              <a:ext cx="8400000" cy="16800"/>
            </a:xfrm>
            <a:prstGeom prst="straightConnector1">
              <a:avLst/>
            </a:prstGeom>
            <a:noFill/>
            <a:ln w="9525" cap="flat">
              <a:solidFill>
                <a:srgbClr val="CCCCCC">
                  <a:alpha val="6391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3" name="Shape 285">
              <a:extLst>
                <a:ext uri="{FF2B5EF4-FFF2-40B4-BE49-F238E27FC236}">
                  <a16:creationId xmlns:a16="http://schemas.microsoft.com/office/drawing/2014/main" id="{47695E9E-5205-BB5C-65AE-5D2E9976A4EA}"/>
                </a:ext>
              </a:extLst>
            </p:cNvPr>
            <p:cNvCxnSpPr/>
            <p:nvPr userDrawn="1"/>
          </p:nvCxnSpPr>
          <p:spPr>
            <a:xfrm flipH="1">
              <a:off x="351439" y="4155693"/>
              <a:ext cx="8400000" cy="16800"/>
            </a:xfrm>
            <a:prstGeom prst="straightConnector1">
              <a:avLst/>
            </a:prstGeom>
            <a:noFill/>
            <a:ln w="9525" cap="flat">
              <a:solidFill>
                <a:srgbClr val="CCCCCC">
                  <a:alpha val="6391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41" name="Shape 293">
              <a:extLst>
                <a:ext uri="{FF2B5EF4-FFF2-40B4-BE49-F238E27FC236}">
                  <a16:creationId xmlns:a16="http://schemas.microsoft.com/office/drawing/2014/main" id="{BE956091-3F27-C697-7846-69A369B9B29A}"/>
                </a:ext>
              </a:extLst>
            </p:cNvPr>
            <p:cNvCxnSpPr/>
            <p:nvPr userDrawn="1"/>
          </p:nvCxnSpPr>
          <p:spPr>
            <a:xfrm flipH="1">
              <a:off x="351439" y="2225093"/>
              <a:ext cx="8400000" cy="16800"/>
            </a:xfrm>
            <a:prstGeom prst="straightConnector1">
              <a:avLst/>
            </a:prstGeom>
            <a:noFill/>
            <a:ln w="9525" cap="flat">
              <a:solidFill>
                <a:srgbClr val="CCCCCC">
                  <a:alpha val="6391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2" name="Shape 285">
              <a:extLst>
                <a:ext uri="{FF2B5EF4-FFF2-40B4-BE49-F238E27FC236}">
                  <a16:creationId xmlns:a16="http://schemas.microsoft.com/office/drawing/2014/main" id="{F88990F1-A14F-B89E-6B07-0DEE5AC65090}"/>
                </a:ext>
              </a:extLst>
            </p:cNvPr>
            <p:cNvCxnSpPr/>
            <p:nvPr userDrawn="1"/>
          </p:nvCxnSpPr>
          <p:spPr>
            <a:xfrm flipH="1">
              <a:off x="351439" y="5159303"/>
              <a:ext cx="8400000" cy="16800"/>
            </a:xfrm>
            <a:prstGeom prst="straightConnector1">
              <a:avLst/>
            </a:prstGeom>
            <a:noFill/>
            <a:ln w="9525" cap="flat">
              <a:solidFill>
                <a:srgbClr val="CCCCCC">
                  <a:alpha val="6391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53" name="Shape 297">
            <a:extLst>
              <a:ext uri="{FF2B5EF4-FFF2-40B4-BE49-F238E27FC236}">
                <a16:creationId xmlns:a16="http://schemas.microsoft.com/office/drawing/2014/main" id="{8C8919E0-8474-6F81-8E09-2A32506DF182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551170" y="5288782"/>
            <a:ext cx="1427699" cy="858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1100">
                <a:solidFill>
                  <a:srgbClr val="292D3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rtl="0">
              <a:spcBef>
                <a:spcPts val="0"/>
              </a:spcBef>
              <a:buSzPct val="100000"/>
              <a:defRPr sz="1600"/>
            </a:lvl2pPr>
            <a:lvl3pPr rtl="0">
              <a:spcBef>
                <a:spcPts val="0"/>
              </a:spcBef>
              <a:buSzPct val="100000"/>
              <a:defRPr sz="1600"/>
            </a:lvl3pPr>
            <a:lvl4pPr rtl="0">
              <a:spcBef>
                <a:spcPts val="0"/>
              </a:spcBef>
              <a:buSzPct val="100000"/>
              <a:defRPr sz="1600"/>
            </a:lvl4pPr>
            <a:lvl5pPr rtl="0">
              <a:spcBef>
                <a:spcPts val="0"/>
              </a:spcBef>
              <a:buSzPct val="100000"/>
              <a:defRPr sz="1600"/>
            </a:lvl5pPr>
            <a:lvl6pPr rtl="0">
              <a:spcBef>
                <a:spcPts val="0"/>
              </a:spcBef>
              <a:buSzPct val="100000"/>
              <a:defRPr sz="1600"/>
            </a:lvl6pPr>
            <a:lvl7pPr rtl="0">
              <a:spcBef>
                <a:spcPts val="0"/>
              </a:spcBef>
              <a:buSzPct val="100000"/>
              <a:defRPr sz="1600"/>
            </a:lvl7pPr>
            <a:lvl8pPr rtl="0">
              <a:spcBef>
                <a:spcPts val="0"/>
              </a:spcBef>
              <a:buSzPct val="100000"/>
              <a:defRPr sz="1600"/>
            </a:lvl8pPr>
            <a:lvl9pPr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03">
            <a:extLst>
              <a:ext uri="{FF2B5EF4-FFF2-40B4-BE49-F238E27FC236}">
                <a16:creationId xmlns:a16="http://schemas.microsoft.com/office/drawing/2014/main" id="{D81A19EA-7322-AABC-8856-E8B77A5A5603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8942275" y="812711"/>
            <a:ext cx="1156199" cy="4827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buClr>
                <a:srgbClr val="E2102C"/>
              </a:buClr>
              <a:buSzPct val="100000"/>
              <a:buNone/>
              <a:defRPr sz="1000" b="1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2pPr>
            <a:lvl3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3pPr>
            <a:lvl4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4pPr>
            <a:lvl5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5pPr>
            <a:lvl6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6pPr>
            <a:lvl7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7pPr>
            <a:lvl8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8pPr>
            <a:lvl9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Shape 303">
            <a:extLst>
              <a:ext uri="{FF2B5EF4-FFF2-40B4-BE49-F238E27FC236}">
                <a16:creationId xmlns:a16="http://schemas.microsoft.com/office/drawing/2014/main" id="{1EEB0F9D-C6D9-9C04-A980-FAFEEA3FB23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10124304" y="812711"/>
            <a:ext cx="1156199" cy="4827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buClr>
                <a:srgbClr val="E2102C"/>
              </a:buClr>
              <a:buSzPct val="100000"/>
              <a:buNone/>
              <a:defRPr sz="1000" b="1">
                <a:solidFill>
                  <a:schemeClr val="accent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2pPr>
            <a:lvl3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3pPr>
            <a:lvl4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4pPr>
            <a:lvl5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5pPr>
            <a:lvl6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6pPr>
            <a:lvl7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7pPr>
            <a:lvl8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8pPr>
            <a:lvl9pPr algn="ctr" rtl="0">
              <a:spcBef>
                <a:spcPts val="0"/>
              </a:spcBef>
              <a:buClr>
                <a:srgbClr val="E2102C"/>
              </a:buClr>
              <a:buSzPct val="100000"/>
              <a:defRPr sz="1200">
                <a:solidFill>
                  <a:srgbClr val="E2102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7316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 Para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8332C5-341D-91F9-0E9B-FF0C67D12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962" y="1268579"/>
            <a:ext cx="5052858" cy="4663869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>
                <a:latin typeface="Montserrat Light" pitchFamily="2" charset="77"/>
                <a:cs typeface="Montserrat Light" pitchFamily="2" charset="77"/>
              </a:defRPr>
            </a:lvl1pPr>
            <a:lvl2pPr marL="744538" indent="-3429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0" i="0">
                <a:latin typeface="Montserrat Light" pitchFamily="2" charset="77"/>
                <a:cs typeface="Montserrat Light" pitchFamily="2" charset="77"/>
              </a:defRPr>
            </a:lvl2pPr>
            <a:lvl3pPr marL="108585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latin typeface="Montserrat Light" pitchFamily="2" charset="77"/>
                <a:cs typeface="Montserrat Light" pitchFamily="2" charset="77"/>
              </a:defRPr>
            </a:lvl3pPr>
            <a:lvl4pPr marL="1487488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  <a:cs typeface="Montserrat Light" pitchFamily="2" charset="77"/>
              </a:defRPr>
            </a:lvl4pPr>
            <a:lvl5pPr marL="1828800" indent="-3429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b="0" i="0">
                <a:latin typeface="Montserrat Light" pitchFamily="2" charset="77"/>
                <a:cs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37210F5-193E-0BF9-43B2-127AF66CE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06229" y="1268579"/>
            <a:ext cx="5052858" cy="4663869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>
                <a:latin typeface="Montserrat Light" pitchFamily="2" charset="77"/>
                <a:cs typeface="Montserrat Light" pitchFamily="2" charset="77"/>
              </a:defRPr>
            </a:lvl1pPr>
            <a:lvl2pPr marL="744538" indent="-3429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0" i="0">
                <a:latin typeface="Montserrat Light" pitchFamily="2" charset="77"/>
                <a:cs typeface="Montserrat Light" pitchFamily="2" charset="77"/>
              </a:defRPr>
            </a:lvl2pPr>
            <a:lvl3pPr marL="108585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latin typeface="Montserrat Light" pitchFamily="2" charset="77"/>
                <a:cs typeface="Montserrat Light" pitchFamily="2" charset="77"/>
              </a:defRPr>
            </a:lvl3pPr>
            <a:lvl4pPr marL="1487488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  <a:cs typeface="Montserrat Light" pitchFamily="2" charset="77"/>
              </a:defRPr>
            </a:lvl4pPr>
            <a:lvl5pPr marL="1828800" indent="-3429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b="0" i="0">
                <a:latin typeface="Montserrat Light" pitchFamily="2" charset="77"/>
                <a:cs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489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perate Bulle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8815FD-A637-C218-938C-D608D34EC956}"/>
              </a:ext>
            </a:extLst>
          </p:cNvPr>
          <p:cNvSpPr/>
          <p:nvPr userDrawn="1"/>
        </p:nvSpPr>
        <p:spPr>
          <a:xfrm>
            <a:off x="0" y="0"/>
            <a:ext cx="589899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99" y="704363"/>
            <a:ext cx="5298875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8332C5-341D-91F9-0E9B-FF0C67D12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962" y="1357788"/>
            <a:ext cx="5052858" cy="4663869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latin typeface="Montserrat Light" pitchFamily="2" charset="77"/>
                <a:cs typeface="Montserrat Light" pitchFamily="2" charset="77"/>
              </a:defRPr>
            </a:lvl1pPr>
            <a:lvl2pPr marL="744538" indent="-3429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>
                <a:latin typeface="Montserrat Light" pitchFamily="2" charset="77"/>
                <a:cs typeface="Montserrat Light" pitchFamily="2" charset="77"/>
              </a:defRPr>
            </a:lvl2pPr>
            <a:lvl3pPr marL="1085850" indent="-342900">
              <a:buClr>
                <a:schemeClr val="bg1"/>
              </a:buClr>
              <a:buFont typeface="Arial" panose="020B0604020202020204" pitchFamily="34" charset="0"/>
              <a:buChar char="•"/>
              <a:defRPr sz="1800" b="0" i="0">
                <a:latin typeface="Montserrat Light" pitchFamily="2" charset="77"/>
                <a:cs typeface="Montserrat Light" pitchFamily="2" charset="77"/>
              </a:defRPr>
            </a:lvl3pPr>
            <a:lvl4pPr marL="1487488" indent="-342900"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  <a:cs typeface="Montserrat Light" pitchFamily="2" charset="77"/>
              </a:defRPr>
            </a:lvl4pPr>
            <a:lvl5pPr marL="1828800" indent="-3429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600" b="0" i="0">
                <a:latin typeface="Montserrat Light" pitchFamily="2" charset="77"/>
                <a:cs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37210F5-193E-0BF9-43B2-127AF66CE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06229" y="1357788"/>
            <a:ext cx="5052858" cy="4663869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>
                <a:latin typeface="Montserrat Light" pitchFamily="2" charset="77"/>
                <a:cs typeface="Montserrat Light" pitchFamily="2" charset="77"/>
              </a:defRPr>
            </a:lvl1pPr>
            <a:lvl2pPr marL="744538" indent="-3429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0" i="0">
                <a:latin typeface="Montserrat Light" pitchFamily="2" charset="77"/>
                <a:cs typeface="Montserrat Light" pitchFamily="2" charset="77"/>
              </a:defRPr>
            </a:lvl2pPr>
            <a:lvl3pPr marL="108585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latin typeface="Montserrat Light" pitchFamily="2" charset="77"/>
                <a:cs typeface="Montserrat Light" pitchFamily="2" charset="77"/>
              </a:defRPr>
            </a:lvl3pPr>
            <a:lvl4pPr marL="1487488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  <a:cs typeface="Montserrat Light" pitchFamily="2" charset="77"/>
              </a:defRPr>
            </a:lvl4pPr>
            <a:lvl5pPr marL="1828800" indent="-3429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b="0" i="0">
                <a:latin typeface="Montserrat Light" pitchFamily="2" charset="77"/>
                <a:cs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E8CD5-B208-515C-58FC-82D45817B8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62" y="703601"/>
            <a:ext cx="505285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lang="en-GB" sz="2200" dirty="0" smtClean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</a:defRPr>
            </a:lvl1pPr>
            <a:lvl2pPr>
              <a:defRPr lang="en-GB" dirty="0" smtClean="0">
                <a:solidFill>
                  <a:schemeClr val="dk1"/>
                </a:solidFill>
              </a:defRPr>
            </a:lvl2pPr>
            <a:lvl3pPr>
              <a:defRPr lang="en-GB" dirty="0" smtClean="0">
                <a:solidFill>
                  <a:schemeClr val="dk1"/>
                </a:solidFill>
              </a:defRPr>
            </a:lvl3pPr>
            <a:lvl4pPr>
              <a:defRPr lang="en-GB" dirty="0" smtClean="0">
                <a:solidFill>
                  <a:schemeClr val="dk1"/>
                </a:solidFill>
              </a:defRPr>
            </a:lvl4pPr>
            <a:lvl5pPr>
              <a:defRPr lang="en-US" dirty="0">
                <a:solidFill>
                  <a:schemeClr val="dk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83420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perate Bullet Content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76EBBE-B285-8CF2-081B-3CE8B3FBE98B}"/>
              </a:ext>
            </a:extLst>
          </p:cNvPr>
          <p:cNvSpPr/>
          <p:nvPr userDrawn="1"/>
        </p:nvSpPr>
        <p:spPr>
          <a:xfrm>
            <a:off x="5921298" y="0"/>
            <a:ext cx="627070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96;p43">
            <a:extLst>
              <a:ext uri="{FF2B5EF4-FFF2-40B4-BE49-F238E27FC236}">
                <a16:creationId xmlns:a16="http://schemas.microsoft.com/office/drawing/2014/main" id="{6577A2ED-CFB6-B8F6-6CB7-9987DF183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99" y="704363"/>
            <a:ext cx="5298875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22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8332C5-341D-91F9-0E9B-FF0C67D12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962" y="1357788"/>
            <a:ext cx="5052858" cy="4663869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>
                <a:latin typeface="Montserrat Light" pitchFamily="2" charset="77"/>
                <a:cs typeface="Montserrat Light" pitchFamily="2" charset="77"/>
              </a:defRPr>
            </a:lvl1pPr>
            <a:lvl2pPr marL="744538" indent="-3429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0" i="0">
                <a:latin typeface="Montserrat Light" pitchFamily="2" charset="77"/>
                <a:cs typeface="Montserrat Light" pitchFamily="2" charset="77"/>
              </a:defRPr>
            </a:lvl2pPr>
            <a:lvl3pPr marL="108585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latin typeface="Montserrat Light" pitchFamily="2" charset="77"/>
                <a:cs typeface="Montserrat Light" pitchFamily="2" charset="77"/>
              </a:defRPr>
            </a:lvl3pPr>
            <a:lvl4pPr marL="1487488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  <a:cs typeface="Montserrat Light" pitchFamily="2" charset="77"/>
              </a:defRPr>
            </a:lvl4pPr>
            <a:lvl5pPr marL="1828800" indent="-3429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b="0" i="0">
                <a:latin typeface="Montserrat Light" pitchFamily="2" charset="77"/>
                <a:cs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37210F5-193E-0BF9-43B2-127AF66CE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06229" y="1357788"/>
            <a:ext cx="5052858" cy="4663869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latin typeface="Montserrat Light" pitchFamily="2" charset="77"/>
                <a:cs typeface="Montserrat Light" pitchFamily="2" charset="77"/>
              </a:defRPr>
            </a:lvl1pPr>
            <a:lvl2pPr marL="744538" indent="-3429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>
                <a:latin typeface="Montserrat Light" pitchFamily="2" charset="77"/>
                <a:cs typeface="Montserrat Light" pitchFamily="2" charset="77"/>
              </a:defRPr>
            </a:lvl2pPr>
            <a:lvl3pPr marL="1085850" indent="-342900">
              <a:buClr>
                <a:schemeClr val="bg1"/>
              </a:buClr>
              <a:buFont typeface="Arial" panose="020B0604020202020204" pitchFamily="34" charset="0"/>
              <a:buChar char="•"/>
              <a:defRPr sz="1800" b="0" i="0">
                <a:latin typeface="Montserrat Light" pitchFamily="2" charset="77"/>
                <a:cs typeface="Montserrat Light" pitchFamily="2" charset="77"/>
              </a:defRPr>
            </a:lvl3pPr>
            <a:lvl4pPr marL="1487488" indent="-342900"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  <a:cs typeface="Montserrat Light" pitchFamily="2" charset="77"/>
              </a:defRPr>
            </a:lvl4pPr>
            <a:lvl5pPr marL="1828800" indent="-3429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600" b="0" i="0">
                <a:latin typeface="Montserrat Light" pitchFamily="2" charset="77"/>
                <a:cs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E8CD5-B208-515C-58FC-82D45817B8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62" y="703601"/>
            <a:ext cx="505285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lang="en-GB" sz="2200" dirty="0" smtClean="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defRPr>
            </a:lvl1pPr>
            <a:lvl2pPr>
              <a:defRPr lang="en-GB" dirty="0" smtClean="0">
                <a:solidFill>
                  <a:schemeClr val="dk1"/>
                </a:solidFill>
              </a:defRPr>
            </a:lvl2pPr>
            <a:lvl3pPr>
              <a:defRPr lang="en-GB" dirty="0" smtClean="0">
                <a:solidFill>
                  <a:schemeClr val="dk1"/>
                </a:solidFill>
              </a:defRPr>
            </a:lvl3pPr>
            <a:lvl4pPr>
              <a:defRPr lang="en-GB" dirty="0" smtClean="0">
                <a:solidFill>
                  <a:schemeClr val="dk1"/>
                </a:solidFill>
              </a:defRPr>
            </a:lvl4pPr>
            <a:lvl5pPr>
              <a:defRPr lang="en-US" dirty="0">
                <a:solidFill>
                  <a:schemeClr val="dk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83333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s Cool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F94518-A1F6-AC3E-479D-A182BB78F5E6}"/>
              </a:ext>
            </a:extLst>
          </p:cNvPr>
          <p:cNvCxnSpPr>
            <a:cxnSpLocks/>
          </p:cNvCxnSpPr>
          <p:nvPr userDrawn="1"/>
        </p:nvCxnSpPr>
        <p:spPr>
          <a:xfrm>
            <a:off x="3225990" y="1678060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31C42D-F0EC-016F-A1D4-70394244C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086" y="1399051"/>
            <a:ext cx="3493828" cy="55721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34AB56F-2F31-7142-A70C-00905A2CB0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252" y="139905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A72B2A9-2FAE-34DF-8F63-F3375A08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4901" y="139905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366101-5CEA-EDD2-F704-E9684EBF84D1}"/>
              </a:ext>
            </a:extLst>
          </p:cNvPr>
          <p:cNvCxnSpPr>
            <a:cxnSpLocks/>
          </p:cNvCxnSpPr>
          <p:nvPr userDrawn="1"/>
        </p:nvCxnSpPr>
        <p:spPr>
          <a:xfrm>
            <a:off x="3225990" y="2317396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757BCF9-9B81-972D-8E60-FC2F1021D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9086" y="2038387"/>
            <a:ext cx="3493828" cy="55721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7EDAACE-62A4-6070-B2C7-269919BD2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252" y="2038387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DA35453-FFBB-7C76-DED1-9B9126A4BD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54901" y="2038387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D9954-ACB7-04A7-AD5D-5CD8FE1202FC}"/>
              </a:ext>
            </a:extLst>
          </p:cNvPr>
          <p:cNvCxnSpPr>
            <a:cxnSpLocks/>
          </p:cNvCxnSpPr>
          <p:nvPr userDrawn="1"/>
        </p:nvCxnSpPr>
        <p:spPr>
          <a:xfrm>
            <a:off x="3225990" y="2956732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E3E3829-0E6A-37CD-E16A-B71DE2C7A0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9086" y="2677723"/>
            <a:ext cx="349382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97D90D1-F53A-2602-50D3-4A275A3657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252" y="2677723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8F9ABF-5C06-79A3-EA9F-7E200ADBAF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54901" y="2677723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F7E3DF-5921-6800-57F9-28189888F573}"/>
              </a:ext>
            </a:extLst>
          </p:cNvPr>
          <p:cNvCxnSpPr>
            <a:cxnSpLocks/>
          </p:cNvCxnSpPr>
          <p:nvPr userDrawn="1"/>
        </p:nvCxnSpPr>
        <p:spPr>
          <a:xfrm>
            <a:off x="3225990" y="3596068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C9ED480-83A0-D760-3DFC-551E9088CB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9086" y="3317059"/>
            <a:ext cx="349382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4A6AB57-17F1-5713-3DE1-68B4C619F1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9252" y="3317059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C63995B-0E47-55DF-2B7C-AA16061C19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4901" y="3317059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7868BA-D650-1074-D6E2-1E854D80D14F}"/>
              </a:ext>
            </a:extLst>
          </p:cNvPr>
          <p:cNvCxnSpPr>
            <a:cxnSpLocks/>
          </p:cNvCxnSpPr>
          <p:nvPr userDrawn="1"/>
        </p:nvCxnSpPr>
        <p:spPr>
          <a:xfrm>
            <a:off x="3225990" y="4235404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0CC3D1D-46EA-A483-C00F-D7462FA7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9086" y="3956395"/>
            <a:ext cx="349382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36826D1-43C5-D9BD-D670-5E827005AD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9252" y="3956395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D6233EF-A998-704B-5049-04EA041509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54901" y="3956395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AF9800-95D1-D75A-0C06-EC30DAB15D40}"/>
              </a:ext>
            </a:extLst>
          </p:cNvPr>
          <p:cNvCxnSpPr>
            <a:cxnSpLocks/>
          </p:cNvCxnSpPr>
          <p:nvPr userDrawn="1"/>
        </p:nvCxnSpPr>
        <p:spPr>
          <a:xfrm>
            <a:off x="3225990" y="4874740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B761ED4-0A02-86D3-E160-783E5F971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49086" y="4595731"/>
            <a:ext cx="349382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81609AD-228C-C67F-CA67-4AF4CFDD1D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9252" y="459573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58998EE-21A6-2E20-6952-5DAF9CE732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4901" y="459573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4183A5-A165-542E-4117-54D1A06DF2BB}"/>
              </a:ext>
            </a:extLst>
          </p:cNvPr>
          <p:cNvCxnSpPr>
            <a:cxnSpLocks/>
          </p:cNvCxnSpPr>
          <p:nvPr userDrawn="1"/>
        </p:nvCxnSpPr>
        <p:spPr>
          <a:xfrm>
            <a:off x="3225990" y="5514079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3D95B1FF-0B79-B896-22A4-E6BC6B4462E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49086" y="5235070"/>
            <a:ext cx="3493828" cy="557212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9252E3FD-C09C-B9C0-0469-3993EED2564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252" y="5235070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3A9C4FB-54E7-1C00-62EE-2F47B1C7360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54901" y="5235070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56204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s Warm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F94518-A1F6-AC3E-479D-A182BB78F5E6}"/>
              </a:ext>
            </a:extLst>
          </p:cNvPr>
          <p:cNvCxnSpPr>
            <a:cxnSpLocks/>
          </p:cNvCxnSpPr>
          <p:nvPr userDrawn="1"/>
        </p:nvCxnSpPr>
        <p:spPr>
          <a:xfrm>
            <a:off x="3225990" y="1678060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31C42D-F0EC-016F-A1D4-70394244C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086" y="1399051"/>
            <a:ext cx="3493828" cy="55721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34AB56F-2F31-7142-A70C-00905A2CB0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252" y="139905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A72B2A9-2FAE-34DF-8F63-F3375A08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4901" y="139905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366101-5CEA-EDD2-F704-E9684EBF84D1}"/>
              </a:ext>
            </a:extLst>
          </p:cNvPr>
          <p:cNvCxnSpPr>
            <a:cxnSpLocks/>
          </p:cNvCxnSpPr>
          <p:nvPr userDrawn="1"/>
        </p:nvCxnSpPr>
        <p:spPr>
          <a:xfrm>
            <a:off x="3225990" y="2317396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757BCF9-9B81-972D-8E60-FC2F1021D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9086" y="2038387"/>
            <a:ext cx="3493828" cy="55721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7EDAACE-62A4-6070-B2C7-269919BD2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252" y="2038387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DA35453-FFBB-7C76-DED1-9B9126A4BD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54901" y="2038387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D9954-ACB7-04A7-AD5D-5CD8FE1202FC}"/>
              </a:ext>
            </a:extLst>
          </p:cNvPr>
          <p:cNvCxnSpPr>
            <a:cxnSpLocks/>
          </p:cNvCxnSpPr>
          <p:nvPr userDrawn="1"/>
        </p:nvCxnSpPr>
        <p:spPr>
          <a:xfrm>
            <a:off x="3225990" y="2956732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E3E3829-0E6A-37CD-E16A-B71DE2C7A0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9086" y="2677723"/>
            <a:ext cx="349382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97D90D1-F53A-2602-50D3-4A275A3657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252" y="2677723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8F9ABF-5C06-79A3-EA9F-7E200ADBAF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54901" y="2677723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F7E3DF-5921-6800-57F9-28189888F573}"/>
              </a:ext>
            </a:extLst>
          </p:cNvPr>
          <p:cNvCxnSpPr>
            <a:cxnSpLocks/>
          </p:cNvCxnSpPr>
          <p:nvPr userDrawn="1"/>
        </p:nvCxnSpPr>
        <p:spPr>
          <a:xfrm>
            <a:off x="3225990" y="3596068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C9ED480-83A0-D760-3DFC-551E9088CB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9086" y="3317059"/>
            <a:ext cx="349382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4A6AB57-17F1-5713-3DE1-68B4C619F1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9252" y="3317059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C63995B-0E47-55DF-2B7C-AA16061C19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4901" y="3317059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7868BA-D650-1074-D6E2-1E854D80D14F}"/>
              </a:ext>
            </a:extLst>
          </p:cNvPr>
          <p:cNvCxnSpPr>
            <a:cxnSpLocks/>
          </p:cNvCxnSpPr>
          <p:nvPr userDrawn="1"/>
        </p:nvCxnSpPr>
        <p:spPr>
          <a:xfrm>
            <a:off x="3225990" y="4235404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0CC3D1D-46EA-A483-C00F-D7462FA7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9086" y="3956395"/>
            <a:ext cx="349382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36826D1-43C5-D9BD-D670-5E827005AD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9252" y="3956395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D6233EF-A998-704B-5049-04EA041509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54901" y="3956395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AF9800-95D1-D75A-0C06-EC30DAB15D40}"/>
              </a:ext>
            </a:extLst>
          </p:cNvPr>
          <p:cNvCxnSpPr>
            <a:cxnSpLocks/>
          </p:cNvCxnSpPr>
          <p:nvPr userDrawn="1"/>
        </p:nvCxnSpPr>
        <p:spPr>
          <a:xfrm>
            <a:off x="3225990" y="4874740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B761ED4-0A02-86D3-E160-783E5F971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49086" y="4595731"/>
            <a:ext cx="349382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81609AD-228C-C67F-CA67-4AF4CFDD1D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9252" y="459573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58998EE-21A6-2E20-6952-5DAF9CE732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4901" y="459573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4183A5-A165-542E-4117-54D1A06DF2BB}"/>
              </a:ext>
            </a:extLst>
          </p:cNvPr>
          <p:cNvCxnSpPr>
            <a:cxnSpLocks/>
          </p:cNvCxnSpPr>
          <p:nvPr userDrawn="1"/>
        </p:nvCxnSpPr>
        <p:spPr>
          <a:xfrm>
            <a:off x="3225990" y="5514079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3D95B1FF-0B79-B896-22A4-E6BC6B4462E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49086" y="5235070"/>
            <a:ext cx="3493828" cy="557212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9252E3FD-C09C-B9C0-0469-3993EED2564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252" y="5235070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3A9C4FB-54E7-1C00-62EE-2F47B1C7360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54901" y="5235070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27096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s Co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F94518-A1F6-AC3E-479D-A182BB78F5E6}"/>
              </a:ext>
            </a:extLst>
          </p:cNvPr>
          <p:cNvCxnSpPr>
            <a:cxnSpLocks/>
          </p:cNvCxnSpPr>
          <p:nvPr userDrawn="1"/>
        </p:nvCxnSpPr>
        <p:spPr>
          <a:xfrm>
            <a:off x="3225990" y="1678060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31C42D-F0EC-016F-A1D4-70394244C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086" y="1399051"/>
            <a:ext cx="3493828" cy="55721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34AB56F-2F31-7142-A70C-00905A2CB0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252" y="139905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A72B2A9-2FAE-34DF-8F63-F3375A08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4901" y="139905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366101-5CEA-EDD2-F704-E9684EBF84D1}"/>
              </a:ext>
            </a:extLst>
          </p:cNvPr>
          <p:cNvCxnSpPr>
            <a:cxnSpLocks/>
          </p:cNvCxnSpPr>
          <p:nvPr userDrawn="1"/>
        </p:nvCxnSpPr>
        <p:spPr>
          <a:xfrm>
            <a:off x="3225990" y="2317396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757BCF9-9B81-972D-8E60-FC2F1021D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9086" y="2038387"/>
            <a:ext cx="3493828" cy="55721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7EDAACE-62A4-6070-B2C7-269919BD2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252" y="2038387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DA35453-FFBB-7C76-DED1-9B9126A4BD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54901" y="2038387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D9954-ACB7-04A7-AD5D-5CD8FE1202FC}"/>
              </a:ext>
            </a:extLst>
          </p:cNvPr>
          <p:cNvCxnSpPr>
            <a:cxnSpLocks/>
          </p:cNvCxnSpPr>
          <p:nvPr userDrawn="1"/>
        </p:nvCxnSpPr>
        <p:spPr>
          <a:xfrm>
            <a:off x="3225990" y="2956732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E3E3829-0E6A-37CD-E16A-B71DE2C7A0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9086" y="2677723"/>
            <a:ext cx="349382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97D90D1-F53A-2602-50D3-4A275A3657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252" y="2677723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8F9ABF-5C06-79A3-EA9F-7E200ADBAF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54901" y="2677723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F7E3DF-5921-6800-57F9-28189888F573}"/>
              </a:ext>
            </a:extLst>
          </p:cNvPr>
          <p:cNvCxnSpPr>
            <a:cxnSpLocks/>
          </p:cNvCxnSpPr>
          <p:nvPr userDrawn="1"/>
        </p:nvCxnSpPr>
        <p:spPr>
          <a:xfrm>
            <a:off x="3225990" y="3596068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C9ED480-83A0-D760-3DFC-551E9088CB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9086" y="3317059"/>
            <a:ext cx="349382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4A6AB57-17F1-5713-3DE1-68B4C619F1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9252" y="3317059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C63995B-0E47-55DF-2B7C-AA16061C19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4901" y="3317059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7868BA-D650-1074-D6E2-1E854D80D14F}"/>
              </a:ext>
            </a:extLst>
          </p:cNvPr>
          <p:cNvCxnSpPr>
            <a:cxnSpLocks/>
          </p:cNvCxnSpPr>
          <p:nvPr userDrawn="1"/>
        </p:nvCxnSpPr>
        <p:spPr>
          <a:xfrm>
            <a:off x="3225990" y="4235404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0CC3D1D-46EA-A483-C00F-D7462FA7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9086" y="3956395"/>
            <a:ext cx="349382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36826D1-43C5-D9BD-D670-5E827005AD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9252" y="3956395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D6233EF-A998-704B-5049-04EA041509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54901" y="3956395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AF9800-95D1-D75A-0C06-EC30DAB15D40}"/>
              </a:ext>
            </a:extLst>
          </p:cNvPr>
          <p:cNvCxnSpPr>
            <a:cxnSpLocks/>
          </p:cNvCxnSpPr>
          <p:nvPr userDrawn="1"/>
        </p:nvCxnSpPr>
        <p:spPr>
          <a:xfrm>
            <a:off x="3225990" y="4874740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B761ED4-0A02-86D3-E160-783E5F971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49086" y="4595731"/>
            <a:ext cx="349382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81609AD-228C-C67F-CA67-4AF4CFDD1D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9252" y="459573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58998EE-21A6-2E20-6952-5DAF9CE732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4901" y="459573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4183A5-A165-542E-4117-54D1A06DF2BB}"/>
              </a:ext>
            </a:extLst>
          </p:cNvPr>
          <p:cNvCxnSpPr>
            <a:cxnSpLocks/>
          </p:cNvCxnSpPr>
          <p:nvPr userDrawn="1"/>
        </p:nvCxnSpPr>
        <p:spPr>
          <a:xfrm>
            <a:off x="3225990" y="5514079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3D95B1FF-0B79-B896-22A4-E6BC6B4462E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49086" y="5235070"/>
            <a:ext cx="3493828" cy="55721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9252E3FD-C09C-B9C0-0469-3993EED2564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252" y="5235070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3A9C4FB-54E7-1C00-62EE-2F47B1C7360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54901" y="5235070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33969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s Warm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F94518-A1F6-AC3E-479D-A182BB78F5E6}"/>
              </a:ext>
            </a:extLst>
          </p:cNvPr>
          <p:cNvCxnSpPr>
            <a:cxnSpLocks/>
          </p:cNvCxnSpPr>
          <p:nvPr userDrawn="1"/>
        </p:nvCxnSpPr>
        <p:spPr>
          <a:xfrm>
            <a:off x="3225990" y="1678060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31C42D-F0EC-016F-A1D4-70394244C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086" y="1399051"/>
            <a:ext cx="3493828" cy="55721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34AB56F-2F31-7142-A70C-00905A2CB0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252" y="139905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A72B2A9-2FAE-34DF-8F63-F3375A08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4901" y="139905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366101-5CEA-EDD2-F704-E9684EBF84D1}"/>
              </a:ext>
            </a:extLst>
          </p:cNvPr>
          <p:cNvCxnSpPr>
            <a:cxnSpLocks/>
          </p:cNvCxnSpPr>
          <p:nvPr userDrawn="1"/>
        </p:nvCxnSpPr>
        <p:spPr>
          <a:xfrm>
            <a:off x="3225990" y="2317396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757BCF9-9B81-972D-8E60-FC2F1021D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9086" y="2038387"/>
            <a:ext cx="3493828" cy="55721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7EDAACE-62A4-6070-B2C7-269919BD2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252" y="2038387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DA35453-FFBB-7C76-DED1-9B9126A4BD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54901" y="2038387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D9954-ACB7-04A7-AD5D-5CD8FE1202FC}"/>
              </a:ext>
            </a:extLst>
          </p:cNvPr>
          <p:cNvCxnSpPr>
            <a:cxnSpLocks/>
          </p:cNvCxnSpPr>
          <p:nvPr userDrawn="1"/>
        </p:nvCxnSpPr>
        <p:spPr>
          <a:xfrm>
            <a:off x="3225990" y="2956732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E3E3829-0E6A-37CD-E16A-B71DE2C7A0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9086" y="2677723"/>
            <a:ext cx="349382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97D90D1-F53A-2602-50D3-4A275A3657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252" y="2677723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8F9ABF-5C06-79A3-EA9F-7E200ADBAF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54901" y="2677723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F7E3DF-5921-6800-57F9-28189888F573}"/>
              </a:ext>
            </a:extLst>
          </p:cNvPr>
          <p:cNvCxnSpPr>
            <a:cxnSpLocks/>
          </p:cNvCxnSpPr>
          <p:nvPr userDrawn="1"/>
        </p:nvCxnSpPr>
        <p:spPr>
          <a:xfrm>
            <a:off x="3225990" y="3596068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C9ED480-83A0-D760-3DFC-551E9088CB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9086" y="3317059"/>
            <a:ext cx="349382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4A6AB57-17F1-5713-3DE1-68B4C619F1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9252" y="3317059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C63995B-0E47-55DF-2B7C-AA16061C19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4901" y="3317059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7868BA-D650-1074-D6E2-1E854D80D14F}"/>
              </a:ext>
            </a:extLst>
          </p:cNvPr>
          <p:cNvCxnSpPr>
            <a:cxnSpLocks/>
          </p:cNvCxnSpPr>
          <p:nvPr userDrawn="1"/>
        </p:nvCxnSpPr>
        <p:spPr>
          <a:xfrm>
            <a:off x="3225990" y="4235404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0CC3D1D-46EA-A483-C00F-D7462FA7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9086" y="3956395"/>
            <a:ext cx="349382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36826D1-43C5-D9BD-D670-5E827005AD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9252" y="3956395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D6233EF-A998-704B-5049-04EA041509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54901" y="3956395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AF9800-95D1-D75A-0C06-EC30DAB15D40}"/>
              </a:ext>
            </a:extLst>
          </p:cNvPr>
          <p:cNvCxnSpPr>
            <a:cxnSpLocks/>
          </p:cNvCxnSpPr>
          <p:nvPr userDrawn="1"/>
        </p:nvCxnSpPr>
        <p:spPr>
          <a:xfrm>
            <a:off x="3225990" y="4874740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B761ED4-0A02-86D3-E160-783E5F971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49086" y="4595731"/>
            <a:ext cx="349382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81609AD-228C-C67F-CA67-4AF4CFDD1D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9252" y="459573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58998EE-21A6-2E20-6952-5DAF9CE732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4901" y="4595731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4183A5-A165-542E-4117-54D1A06DF2BB}"/>
              </a:ext>
            </a:extLst>
          </p:cNvPr>
          <p:cNvCxnSpPr>
            <a:cxnSpLocks/>
          </p:cNvCxnSpPr>
          <p:nvPr userDrawn="1"/>
        </p:nvCxnSpPr>
        <p:spPr>
          <a:xfrm>
            <a:off x="3225990" y="5514079"/>
            <a:ext cx="5740021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3D95B1FF-0B79-B896-22A4-E6BC6B4462E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49086" y="5235070"/>
            <a:ext cx="3493828" cy="55721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9252E3FD-C09C-B9C0-0469-3993EED2564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252" y="5235070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3A9C4FB-54E7-1C00-62EE-2F47B1C7360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54901" y="5235070"/>
            <a:ext cx="2720787" cy="557212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0034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Points Warm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2F856C9E-5235-32B5-7244-B95FA55540AE}"/>
              </a:ext>
            </a:extLst>
          </p:cNvPr>
          <p:cNvSpPr/>
          <p:nvPr userDrawn="1"/>
        </p:nvSpPr>
        <p:spPr>
          <a:xfrm rot="5400000">
            <a:off x="4182831" y="1924868"/>
            <a:ext cx="3826338" cy="329856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1265D48-C337-3882-CFE0-8EA8B3041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1833" y="2739667"/>
            <a:ext cx="2728334" cy="166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9525" indent="0" algn="ctr">
              <a:tabLst/>
              <a:defRPr lang="en-GB" sz="2200" b="1" i="0" dirty="0" smtClean="0">
                <a:solidFill>
                  <a:schemeClr val="bg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>
              <a:defRPr lang="en-GB" dirty="0" smtClean="0">
                <a:solidFill>
                  <a:schemeClr val="dk1"/>
                </a:solidFill>
              </a:defRPr>
            </a:lvl2pPr>
            <a:lvl3pPr>
              <a:defRPr lang="en-GB" dirty="0" smtClean="0">
                <a:solidFill>
                  <a:schemeClr val="dk1"/>
                </a:solidFill>
              </a:defRPr>
            </a:lvl3pPr>
            <a:lvl4pPr>
              <a:defRPr lang="en-GB" dirty="0" smtClean="0">
                <a:solidFill>
                  <a:schemeClr val="dk1"/>
                </a:solidFill>
              </a:defRPr>
            </a:lvl4pPr>
            <a:lvl5pPr>
              <a:defRPr lang="en-US" dirty="0">
                <a:solidFill>
                  <a:schemeClr val="dk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9E21EA3C-09CB-2637-2BEF-C5E3647C7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4940" y="2013156"/>
            <a:ext cx="3493828" cy="55721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AE12C188-5F23-3027-5AD0-644080D1A3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4940" y="3291828"/>
            <a:ext cx="349382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9D955A6-6324-2E7B-B4AA-684AAD8088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4940" y="4570500"/>
            <a:ext cx="349382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35BAA7-B023-44C8-22C1-9B9CDA51F4E0}"/>
              </a:ext>
            </a:extLst>
          </p:cNvPr>
          <p:cNvGrpSpPr/>
          <p:nvPr userDrawn="1"/>
        </p:nvGrpSpPr>
        <p:grpSpPr>
          <a:xfrm>
            <a:off x="4218768" y="2292165"/>
            <a:ext cx="610696" cy="2557344"/>
            <a:chOff x="4218768" y="2292165"/>
            <a:chExt cx="4743819" cy="255734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273A93-D3D6-24CE-9FA3-8AE7ABCD61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2292165"/>
              <a:ext cx="4743819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7047CEC-36BD-7E13-0FC3-D694B075C1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3570837"/>
              <a:ext cx="1770683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A1A874-98F8-2E9D-9C30-57E322DA46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4849509"/>
              <a:ext cx="4743819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FABA0EF4-8E54-093C-1219-30F715CA89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30399" y="2013156"/>
            <a:ext cx="3493828" cy="55721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A365182-B496-47F1-DAC7-E138389A9D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399" y="3291828"/>
            <a:ext cx="349382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1E236A6-3192-1E39-B62F-F0DBADBBD1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399" y="4570500"/>
            <a:ext cx="349382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F91E9D-B281-4958-7566-8D7AA0D24C10}"/>
              </a:ext>
            </a:extLst>
          </p:cNvPr>
          <p:cNvGrpSpPr/>
          <p:nvPr userDrawn="1"/>
        </p:nvGrpSpPr>
        <p:grpSpPr>
          <a:xfrm rot="10800000">
            <a:off x="7407248" y="2292165"/>
            <a:ext cx="610696" cy="2557344"/>
            <a:chOff x="4218768" y="2292165"/>
            <a:chExt cx="4743819" cy="2557344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93BEB5-28C5-570C-49ED-373235165B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2292165"/>
              <a:ext cx="4743819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9747775-4A1C-5CE6-7A7B-55D2E17C6E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3570837"/>
              <a:ext cx="1770683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74E71AD-72A0-9C2C-4CF1-70EDF64CC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4849509"/>
              <a:ext cx="4743819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571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Automotive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 descr="A picture containing person, tool&#10;&#10;Description automatically generated">
            <a:extLst>
              <a:ext uri="{FF2B5EF4-FFF2-40B4-BE49-F238E27FC236}">
                <a16:creationId xmlns:a16="http://schemas.microsoft.com/office/drawing/2014/main" id="{6EDCFA9A-03CE-6BE0-4C49-9156BF2AF4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FFC10EDB-8688-645A-9DF7-C0EE292BBFD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65737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3706285"/>
            <a:ext cx="840226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5" y="5322792"/>
            <a:ext cx="6638424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Google Shape;435;p59">
            <a:extLst>
              <a:ext uri="{FF2B5EF4-FFF2-40B4-BE49-F238E27FC236}">
                <a16:creationId xmlns:a16="http://schemas.microsoft.com/office/drawing/2014/main" id="{0C8D9C5A-8BB4-3FE1-38F1-5A0C5DDAA6DB}"/>
              </a:ext>
            </a:extLst>
          </p:cNvPr>
          <p:cNvSpPr/>
          <p:nvPr userDrawn="1"/>
        </p:nvSpPr>
        <p:spPr>
          <a:xfrm>
            <a:off x="833649" y="3253627"/>
            <a:ext cx="18303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AUTOMOTIVE</a:t>
            </a:r>
            <a:endParaRPr sz="15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006682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Points Co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2F856C9E-5235-32B5-7244-B95FA55540AE}"/>
              </a:ext>
            </a:extLst>
          </p:cNvPr>
          <p:cNvSpPr/>
          <p:nvPr userDrawn="1"/>
        </p:nvSpPr>
        <p:spPr>
          <a:xfrm rot="5400000">
            <a:off x="4182831" y="1924868"/>
            <a:ext cx="3826338" cy="329856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1265D48-C337-3882-CFE0-8EA8B3041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1833" y="2739667"/>
            <a:ext cx="2728334" cy="166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9525" indent="0" algn="ctr">
              <a:tabLst/>
              <a:defRPr lang="en-GB" sz="2200" b="1" i="0" dirty="0" smtClean="0">
                <a:solidFill>
                  <a:schemeClr val="bg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>
              <a:defRPr lang="en-GB" dirty="0" smtClean="0">
                <a:solidFill>
                  <a:schemeClr val="dk1"/>
                </a:solidFill>
              </a:defRPr>
            </a:lvl2pPr>
            <a:lvl3pPr>
              <a:defRPr lang="en-GB" dirty="0" smtClean="0">
                <a:solidFill>
                  <a:schemeClr val="dk1"/>
                </a:solidFill>
              </a:defRPr>
            </a:lvl3pPr>
            <a:lvl4pPr>
              <a:defRPr lang="en-GB" dirty="0" smtClean="0">
                <a:solidFill>
                  <a:schemeClr val="dk1"/>
                </a:solidFill>
              </a:defRPr>
            </a:lvl4pPr>
            <a:lvl5pPr>
              <a:defRPr lang="en-US" dirty="0">
                <a:solidFill>
                  <a:schemeClr val="dk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9E21EA3C-09CB-2637-2BEF-C5E3647C7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4940" y="2013156"/>
            <a:ext cx="3493828" cy="55721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AE12C188-5F23-3027-5AD0-644080D1A3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4940" y="3291828"/>
            <a:ext cx="349382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9D955A6-6324-2E7B-B4AA-684AAD8088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4940" y="4570500"/>
            <a:ext cx="349382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35BAA7-B023-44C8-22C1-9B9CDA51F4E0}"/>
              </a:ext>
            </a:extLst>
          </p:cNvPr>
          <p:cNvGrpSpPr/>
          <p:nvPr userDrawn="1"/>
        </p:nvGrpSpPr>
        <p:grpSpPr>
          <a:xfrm>
            <a:off x="4218768" y="2292165"/>
            <a:ext cx="610696" cy="2557344"/>
            <a:chOff x="4218768" y="2292165"/>
            <a:chExt cx="4743819" cy="255734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273A93-D3D6-24CE-9FA3-8AE7ABCD61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2292165"/>
              <a:ext cx="4743819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7047CEC-36BD-7E13-0FC3-D694B075C1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3570837"/>
              <a:ext cx="1770683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A1A874-98F8-2E9D-9C30-57E322DA46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4849509"/>
              <a:ext cx="4743819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FABA0EF4-8E54-093C-1219-30F715CA89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30399" y="2013156"/>
            <a:ext cx="3493828" cy="55721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A365182-B496-47F1-DAC7-E138389A9D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399" y="3291828"/>
            <a:ext cx="349382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1E236A6-3192-1E39-B62F-F0DBADBBD1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399" y="4570500"/>
            <a:ext cx="349382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F91E9D-B281-4958-7566-8D7AA0D24C10}"/>
              </a:ext>
            </a:extLst>
          </p:cNvPr>
          <p:cNvGrpSpPr/>
          <p:nvPr userDrawn="1"/>
        </p:nvGrpSpPr>
        <p:grpSpPr>
          <a:xfrm rot="10800000">
            <a:off x="7407248" y="2292165"/>
            <a:ext cx="610696" cy="2557344"/>
            <a:chOff x="4218768" y="2292165"/>
            <a:chExt cx="4743819" cy="2557344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93BEB5-28C5-570C-49ED-373235165B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2292165"/>
              <a:ext cx="4743819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9747775-4A1C-5CE6-7A7B-55D2E17C6E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3570837"/>
              <a:ext cx="1770683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74E71AD-72A0-9C2C-4CF1-70EDF64CC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4849509"/>
              <a:ext cx="4743819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0483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xagon Points Warm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Hexagon 51">
            <a:extLst>
              <a:ext uri="{FF2B5EF4-FFF2-40B4-BE49-F238E27FC236}">
                <a16:creationId xmlns:a16="http://schemas.microsoft.com/office/drawing/2014/main" id="{2F856C9E-5235-32B5-7244-B95FA55540AE}"/>
              </a:ext>
            </a:extLst>
          </p:cNvPr>
          <p:cNvSpPr/>
          <p:nvPr userDrawn="1"/>
        </p:nvSpPr>
        <p:spPr>
          <a:xfrm rot="5400000">
            <a:off x="4182831" y="1924868"/>
            <a:ext cx="3826338" cy="329856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96C603-8EC4-5F22-AD77-A9AB42FB1542}"/>
              </a:ext>
            </a:extLst>
          </p:cNvPr>
          <p:cNvSpPr/>
          <p:nvPr userDrawn="1"/>
        </p:nvSpPr>
        <p:spPr>
          <a:xfrm rot="5400000">
            <a:off x="4554894" y="2234875"/>
            <a:ext cx="3107122" cy="267855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1265D48-C337-3882-CFE0-8EA8B3041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1833" y="2739667"/>
            <a:ext cx="2728334" cy="166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9525" indent="0" algn="ctr">
              <a:tabLst/>
              <a:defRPr lang="en-GB" sz="2200" b="1" i="0" dirty="0" smtClean="0">
                <a:solidFill>
                  <a:schemeClr val="tx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>
              <a:defRPr lang="en-GB" dirty="0" smtClean="0">
                <a:solidFill>
                  <a:schemeClr val="dk1"/>
                </a:solidFill>
              </a:defRPr>
            </a:lvl2pPr>
            <a:lvl3pPr>
              <a:defRPr lang="en-GB" dirty="0" smtClean="0">
                <a:solidFill>
                  <a:schemeClr val="dk1"/>
                </a:solidFill>
              </a:defRPr>
            </a:lvl3pPr>
            <a:lvl4pPr>
              <a:defRPr lang="en-GB" dirty="0" smtClean="0">
                <a:solidFill>
                  <a:schemeClr val="dk1"/>
                </a:solidFill>
              </a:defRPr>
            </a:lvl4pPr>
            <a:lvl5pPr>
              <a:defRPr lang="en-US" dirty="0">
                <a:solidFill>
                  <a:schemeClr val="dk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9E21EA3C-09CB-2637-2BEF-C5E3647C7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4940" y="2013156"/>
            <a:ext cx="3493828" cy="55721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AE12C188-5F23-3027-5AD0-644080D1A3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4940" y="3291828"/>
            <a:ext cx="349382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9D955A6-6324-2E7B-B4AA-684AAD8088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4940" y="4570500"/>
            <a:ext cx="349382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35BAA7-B023-44C8-22C1-9B9CDA51F4E0}"/>
              </a:ext>
            </a:extLst>
          </p:cNvPr>
          <p:cNvGrpSpPr/>
          <p:nvPr userDrawn="1"/>
        </p:nvGrpSpPr>
        <p:grpSpPr>
          <a:xfrm>
            <a:off x="4218768" y="2292165"/>
            <a:ext cx="610696" cy="2557344"/>
            <a:chOff x="4218768" y="2292165"/>
            <a:chExt cx="4743819" cy="255734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273A93-D3D6-24CE-9FA3-8AE7ABCD61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2292165"/>
              <a:ext cx="474381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7047CEC-36BD-7E13-0FC3-D694B075C1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3570837"/>
              <a:ext cx="177068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A1A874-98F8-2E9D-9C30-57E322DA46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4849509"/>
              <a:ext cx="474381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FABA0EF4-8E54-093C-1219-30F715CA89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30399" y="2013156"/>
            <a:ext cx="3493828" cy="55721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A365182-B496-47F1-DAC7-E138389A9D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399" y="3291828"/>
            <a:ext cx="3493828" cy="55721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1E236A6-3192-1E39-B62F-F0DBADBBD1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399" y="4570500"/>
            <a:ext cx="3493828" cy="55721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F91E9D-B281-4958-7566-8D7AA0D24C10}"/>
              </a:ext>
            </a:extLst>
          </p:cNvPr>
          <p:cNvGrpSpPr/>
          <p:nvPr userDrawn="1"/>
        </p:nvGrpSpPr>
        <p:grpSpPr>
          <a:xfrm rot="10800000">
            <a:off x="7407248" y="2292165"/>
            <a:ext cx="610696" cy="2557344"/>
            <a:chOff x="4218768" y="2292165"/>
            <a:chExt cx="4743819" cy="2557344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93BEB5-28C5-570C-49ED-373235165B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2292165"/>
              <a:ext cx="474381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9747775-4A1C-5CE6-7A7B-55D2E17C6E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3570837"/>
              <a:ext cx="177068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74E71AD-72A0-9C2C-4CF1-70EDF64CC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4849509"/>
              <a:ext cx="474381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15154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xagon Points Cool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Hexagon 51">
            <a:extLst>
              <a:ext uri="{FF2B5EF4-FFF2-40B4-BE49-F238E27FC236}">
                <a16:creationId xmlns:a16="http://schemas.microsoft.com/office/drawing/2014/main" id="{2F856C9E-5235-32B5-7244-B95FA55540AE}"/>
              </a:ext>
            </a:extLst>
          </p:cNvPr>
          <p:cNvSpPr/>
          <p:nvPr userDrawn="1"/>
        </p:nvSpPr>
        <p:spPr>
          <a:xfrm rot="5400000">
            <a:off x="4182831" y="1924868"/>
            <a:ext cx="3826338" cy="329856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96C603-8EC4-5F22-AD77-A9AB42FB1542}"/>
              </a:ext>
            </a:extLst>
          </p:cNvPr>
          <p:cNvSpPr/>
          <p:nvPr userDrawn="1"/>
        </p:nvSpPr>
        <p:spPr>
          <a:xfrm rot="5400000">
            <a:off x="4554894" y="2234875"/>
            <a:ext cx="3107122" cy="267855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1265D48-C337-3882-CFE0-8EA8B3041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1833" y="2739667"/>
            <a:ext cx="2728334" cy="166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9525" indent="0" algn="ctr">
              <a:tabLst/>
              <a:defRPr lang="en-GB" sz="2200" b="1" i="0" dirty="0" smtClean="0">
                <a:solidFill>
                  <a:schemeClr val="tx1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  <a:lvl2pPr>
              <a:defRPr lang="en-GB" dirty="0" smtClean="0">
                <a:solidFill>
                  <a:schemeClr val="dk1"/>
                </a:solidFill>
              </a:defRPr>
            </a:lvl2pPr>
            <a:lvl3pPr>
              <a:defRPr lang="en-GB" dirty="0" smtClean="0">
                <a:solidFill>
                  <a:schemeClr val="dk1"/>
                </a:solidFill>
              </a:defRPr>
            </a:lvl3pPr>
            <a:lvl4pPr>
              <a:defRPr lang="en-GB" dirty="0" smtClean="0">
                <a:solidFill>
                  <a:schemeClr val="dk1"/>
                </a:solidFill>
              </a:defRPr>
            </a:lvl4pPr>
            <a:lvl5pPr>
              <a:defRPr lang="en-US" dirty="0">
                <a:solidFill>
                  <a:schemeClr val="dk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9E21EA3C-09CB-2637-2BEF-C5E3647C7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4940" y="2013156"/>
            <a:ext cx="3493828" cy="55721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AE12C188-5F23-3027-5AD0-644080D1A3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4940" y="3291828"/>
            <a:ext cx="349382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9D955A6-6324-2E7B-B4AA-684AAD8088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4940" y="4570500"/>
            <a:ext cx="349382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35BAA7-B023-44C8-22C1-9B9CDA51F4E0}"/>
              </a:ext>
            </a:extLst>
          </p:cNvPr>
          <p:cNvGrpSpPr/>
          <p:nvPr userDrawn="1"/>
        </p:nvGrpSpPr>
        <p:grpSpPr>
          <a:xfrm>
            <a:off x="4218768" y="2292165"/>
            <a:ext cx="610696" cy="2557344"/>
            <a:chOff x="4218768" y="2292165"/>
            <a:chExt cx="4743819" cy="255734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273A93-D3D6-24CE-9FA3-8AE7ABCD61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2292165"/>
              <a:ext cx="474381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7047CEC-36BD-7E13-0FC3-D694B075C1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3570837"/>
              <a:ext cx="177068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A1A874-98F8-2E9D-9C30-57E322DA46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4849509"/>
              <a:ext cx="474381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FABA0EF4-8E54-093C-1219-30F715CA89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30399" y="2013156"/>
            <a:ext cx="3493828" cy="55721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A365182-B496-47F1-DAC7-E138389A9D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399" y="3291828"/>
            <a:ext cx="3493828" cy="557212"/>
          </a:xfrm>
          <a:prstGeom prst="rect">
            <a:avLst/>
          </a:prstGeom>
          <a:solidFill>
            <a:srgbClr val="00BCF6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1E236A6-3192-1E39-B62F-F0DBADBBD1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399" y="4570500"/>
            <a:ext cx="3493828" cy="557212"/>
          </a:xfrm>
          <a:prstGeom prst="rect">
            <a:avLst/>
          </a:prstGeom>
          <a:solidFill>
            <a:srgbClr val="0080C4"/>
          </a:soli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F91E9D-B281-4958-7566-8D7AA0D24C10}"/>
              </a:ext>
            </a:extLst>
          </p:cNvPr>
          <p:cNvGrpSpPr/>
          <p:nvPr userDrawn="1"/>
        </p:nvGrpSpPr>
        <p:grpSpPr>
          <a:xfrm rot="10800000">
            <a:off x="7407248" y="2292165"/>
            <a:ext cx="610696" cy="2557344"/>
            <a:chOff x="4218768" y="2292165"/>
            <a:chExt cx="4743819" cy="2557344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93BEB5-28C5-570C-49ED-373235165B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2292165"/>
              <a:ext cx="474381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9747775-4A1C-5CE6-7A7B-55D2E17C6E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3570837"/>
              <a:ext cx="177068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74E71AD-72A0-9C2C-4CF1-70EDF64CC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8768" y="4849509"/>
              <a:ext cx="474381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29903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orkflow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6" name="Google Shape;1219;p101">
            <a:extLst>
              <a:ext uri="{FF2B5EF4-FFF2-40B4-BE49-F238E27FC236}">
                <a16:creationId xmlns:a16="http://schemas.microsoft.com/office/drawing/2014/main" id="{BC956E05-2F44-5B50-A346-193950DF21D7}"/>
              </a:ext>
            </a:extLst>
          </p:cNvPr>
          <p:cNvSpPr/>
          <p:nvPr userDrawn="1"/>
        </p:nvSpPr>
        <p:spPr>
          <a:xfrm>
            <a:off x="5019425" y="2771200"/>
            <a:ext cx="1658100" cy="1658100"/>
          </a:xfrm>
          <a:prstGeom prst="arc">
            <a:avLst>
              <a:gd name="adj1" fmla="val 19985"/>
              <a:gd name="adj2" fmla="val 19775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20;p101">
            <a:extLst>
              <a:ext uri="{FF2B5EF4-FFF2-40B4-BE49-F238E27FC236}">
                <a16:creationId xmlns:a16="http://schemas.microsoft.com/office/drawing/2014/main" id="{E3DD03F3-7D5E-3DB5-466C-F7B3B641D506}"/>
              </a:ext>
            </a:extLst>
          </p:cNvPr>
          <p:cNvSpPr/>
          <p:nvPr userDrawn="1"/>
        </p:nvSpPr>
        <p:spPr>
          <a:xfrm>
            <a:off x="8335625" y="2771200"/>
            <a:ext cx="1658100" cy="1658100"/>
          </a:xfrm>
          <a:prstGeom prst="arc">
            <a:avLst>
              <a:gd name="adj1" fmla="val 19985"/>
              <a:gd name="adj2" fmla="val 19775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21;p101">
            <a:extLst>
              <a:ext uri="{FF2B5EF4-FFF2-40B4-BE49-F238E27FC236}">
                <a16:creationId xmlns:a16="http://schemas.microsoft.com/office/drawing/2014/main" id="{061CADBC-2FE9-C02D-60BE-37376776D644}"/>
              </a:ext>
            </a:extLst>
          </p:cNvPr>
          <p:cNvSpPr/>
          <p:nvPr userDrawn="1"/>
        </p:nvSpPr>
        <p:spPr>
          <a:xfrm>
            <a:off x="1703225" y="2771200"/>
            <a:ext cx="1658100" cy="1658100"/>
          </a:xfrm>
          <a:prstGeom prst="arc">
            <a:avLst>
              <a:gd name="adj1" fmla="val 19985"/>
              <a:gd name="adj2" fmla="val 19775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22;p101">
            <a:extLst>
              <a:ext uri="{FF2B5EF4-FFF2-40B4-BE49-F238E27FC236}">
                <a16:creationId xmlns:a16="http://schemas.microsoft.com/office/drawing/2014/main" id="{6210CE93-313D-736F-8FF4-018858B719DB}"/>
              </a:ext>
            </a:extLst>
          </p:cNvPr>
          <p:cNvSpPr/>
          <p:nvPr userDrawn="1"/>
        </p:nvSpPr>
        <p:spPr>
          <a:xfrm>
            <a:off x="3361325" y="2771200"/>
            <a:ext cx="1658100" cy="1658100"/>
          </a:xfrm>
          <a:prstGeom prst="arc">
            <a:avLst>
              <a:gd name="adj1" fmla="val 19985"/>
              <a:gd name="adj2" fmla="val 21583639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25;p101">
            <a:extLst>
              <a:ext uri="{FF2B5EF4-FFF2-40B4-BE49-F238E27FC236}">
                <a16:creationId xmlns:a16="http://schemas.microsoft.com/office/drawing/2014/main" id="{E003B5FD-2092-FC2F-6C7B-28DE29352917}"/>
              </a:ext>
            </a:extLst>
          </p:cNvPr>
          <p:cNvSpPr/>
          <p:nvPr userDrawn="1"/>
        </p:nvSpPr>
        <p:spPr>
          <a:xfrm>
            <a:off x="1703225" y="2771200"/>
            <a:ext cx="1658100" cy="1658100"/>
          </a:xfrm>
          <a:prstGeom prst="arc">
            <a:avLst>
              <a:gd name="adj1" fmla="val 19985"/>
              <a:gd name="adj2" fmla="val 10742160"/>
            </a:avLst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27;p101">
            <a:extLst>
              <a:ext uri="{FF2B5EF4-FFF2-40B4-BE49-F238E27FC236}">
                <a16:creationId xmlns:a16="http://schemas.microsoft.com/office/drawing/2014/main" id="{9B595301-E881-10B8-A8EC-D1FA6867C6BD}"/>
              </a:ext>
            </a:extLst>
          </p:cNvPr>
          <p:cNvSpPr/>
          <p:nvPr userDrawn="1"/>
        </p:nvSpPr>
        <p:spPr>
          <a:xfrm rot="10800000">
            <a:off x="3361325" y="2771200"/>
            <a:ext cx="1658100" cy="1658100"/>
          </a:xfrm>
          <a:prstGeom prst="arc">
            <a:avLst>
              <a:gd name="adj1" fmla="val 19985"/>
              <a:gd name="adj2" fmla="val 10929230"/>
            </a:avLst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29;p101">
            <a:extLst>
              <a:ext uri="{FF2B5EF4-FFF2-40B4-BE49-F238E27FC236}">
                <a16:creationId xmlns:a16="http://schemas.microsoft.com/office/drawing/2014/main" id="{E5EE5A0E-06E0-CBA6-04DA-632CC640B704}"/>
              </a:ext>
            </a:extLst>
          </p:cNvPr>
          <p:cNvSpPr/>
          <p:nvPr userDrawn="1"/>
        </p:nvSpPr>
        <p:spPr>
          <a:xfrm>
            <a:off x="6677525" y="2771200"/>
            <a:ext cx="1658100" cy="1658100"/>
          </a:xfrm>
          <a:prstGeom prst="arc">
            <a:avLst>
              <a:gd name="adj1" fmla="val 19985"/>
              <a:gd name="adj2" fmla="val 21583639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30;p101">
            <a:extLst>
              <a:ext uri="{FF2B5EF4-FFF2-40B4-BE49-F238E27FC236}">
                <a16:creationId xmlns:a16="http://schemas.microsoft.com/office/drawing/2014/main" id="{FE56A154-8497-4C43-F8FA-FE3FBE7E3D70}"/>
              </a:ext>
            </a:extLst>
          </p:cNvPr>
          <p:cNvSpPr/>
          <p:nvPr userDrawn="1"/>
        </p:nvSpPr>
        <p:spPr>
          <a:xfrm>
            <a:off x="5019425" y="2771200"/>
            <a:ext cx="1658100" cy="1658100"/>
          </a:xfrm>
          <a:prstGeom prst="arc">
            <a:avLst>
              <a:gd name="adj1" fmla="val 19985"/>
              <a:gd name="adj2" fmla="val 10742160"/>
            </a:avLst>
          </a:prstGeom>
          <a:noFill/>
          <a:ln w="228600" cap="flat" cmpd="sng">
            <a:solidFill>
              <a:srgbClr val="1164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32;p101">
            <a:extLst>
              <a:ext uri="{FF2B5EF4-FFF2-40B4-BE49-F238E27FC236}">
                <a16:creationId xmlns:a16="http://schemas.microsoft.com/office/drawing/2014/main" id="{593328A7-C22F-E730-6C2F-42C71BE45B48}"/>
              </a:ext>
            </a:extLst>
          </p:cNvPr>
          <p:cNvSpPr/>
          <p:nvPr userDrawn="1"/>
        </p:nvSpPr>
        <p:spPr>
          <a:xfrm rot="10800000">
            <a:off x="6677525" y="2771200"/>
            <a:ext cx="1658100" cy="1658100"/>
          </a:xfrm>
          <a:prstGeom prst="arc">
            <a:avLst>
              <a:gd name="adj1" fmla="val 21504626"/>
              <a:gd name="adj2" fmla="val 10742160"/>
            </a:avLst>
          </a:prstGeom>
          <a:noFill/>
          <a:ln w="228600" cap="flat" cmpd="sng">
            <a:solidFill>
              <a:srgbClr val="4BA7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234;p101">
            <a:extLst>
              <a:ext uri="{FF2B5EF4-FFF2-40B4-BE49-F238E27FC236}">
                <a16:creationId xmlns:a16="http://schemas.microsoft.com/office/drawing/2014/main" id="{4FE39F60-3D49-FA47-ADCE-DECFEDDBB2F4}"/>
              </a:ext>
            </a:extLst>
          </p:cNvPr>
          <p:cNvSpPr/>
          <p:nvPr userDrawn="1"/>
        </p:nvSpPr>
        <p:spPr>
          <a:xfrm>
            <a:off x="8335625" y="2771200"/>
            <a:ext cx="1658100" cy="1658100"/>
          </a:xfrm>
          <a:prstGeom prst="arc">
            <a:avLst>
              <a:gd name="adj1" fmla="val 19985"/>
              <a:gd name="adj2" fmla="val 10856821"/>
            </a:avLst>
          </a:prstGeom>
          <a:noFill/>
          <a:ln w="2286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36;p101">
            <a:extLst>
              <a:ext uri="{FF2B5EF4-FFF2-40B4-BE49-F238E27FC236}">
                <a16:creationId xmlns:a16="http://schemas.microsoft.com/office/drawing/2014/main" id="{59AC9489-79A5-2AAD-1E15-C44CEAAA8F8D}"/>
              </a:ext>
            </a:extLst>
          </p:cNvPr>
          <p:cNvSpPr/>
          <p:nvPr userDrawn="1"/>
        </p:nvSpPr>
        <p:spPr>
          <a:xfrm>
            <a:off x="1847400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237;p101">
            <a:extLst>
              <a:ext uri="{FF2B5EF4-FFF2-40B4-BE49-F238E27FC236}">
                <a16:creationId xmlns:a16="http://schemas.microsoft.com/office/drawing/2014/main" id="{37A801B2-8C55-11C9-3F5B-3ADE3E4F6F8E}"/>
              </a:ext>
            </a:extLst>
          </p:cNvPr>
          <p:cNvSpPr/>
          <p:nvPr userDrawn="1"/>
        </p:nvSpPr>
        <p:spPr>
          <a:xfrm>
            <a:off x="3496475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238;p101">
            <a:extLst>
              <a:ext uri="{FF2B5EF4-FFF2-40B4-BE49-F238E27FC236}">
                <a16:creationId xmlns:a16="http://schemas.microsoft.com/office/drawing/2014/main" id="{4BC2F8F1-F7F8-1503-F477-ABD5B0B71F6A}"/>
              </a:ext>
            </a:extLst>
          </p:cNvPr>
          <p:cNvSpPr/>
          <p:nvPr userDrawn="1"/>
        </p:nvSpPr>
        <p:spPr>
          <a:xfrm>
            <a:off x="5163600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239;p101">
            <a:extLst>
              <a:ext uri="{FF2B5EF4-FFF2-40B4-BE49-F238E27FC236}">
                <a16:creationId xmlns:a16="http://schemas.microsoft.com/office/drawing/2014/main" id="{C8778E58-09DD-B945-1C2E-43EF548353DD}"/>
              </a:ext>
            </a:extLst>
          </p:cNvPr>
          <p:cNvSpPr/>
          <p:nvPr userDrawn="1"/>
        </p:nvSpPr>
        <p:spPr>
          <a:xfrm>
            <a:off x="6812675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240;p101">
            <a:extLst>
              <a:ext uri="{FF2B5EF4-FFF2-40B4-BE49-F238E27FC236}">
                <a16:creationId xmlns:a16="http://schemas.microsoft.com/office/drawing/2014/main" id="{29B02238-FE86-9419-871D-169FAA1D5AE9}"/>
              </a:ext>
            </a:extLst>
          </p:cNvPr>
          <p:cNvSpPr/>
          <p:nvPr userDrawn="1"/>
        </p:nvSpPr>
        <p:spPr>
          <a:xfrm>
            <a:off x="8479800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" name="Google Shape;1242;p101">
            <a:extLst>
              <a:ext uri="{FF2B5EF4-FFF2-40B4-BE49-F238E27FC236}">
                <a16:creationId xmlns:a16="http://schemas.microsoft.com/office/drawing/2014/main" id="{CD629EA3-A053-1F5D-AF54-442F496E0F64}"/>
              </a:ext>
            </a:extLst>
          </p:cNvPr>
          <p:cNvCxnSpPr/>
          <p:nvPr userDrawn="1"/>
        </p:nvCxnSpPr>
        <p:spPr>
          <a:xfrm>
            <a:off x="4279525" y="4663873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243;p101">
            <a:extLst>
              <a:ext uri="{FF2B5EF4-FFF2-40B4-BE49-F238E27FC236}">
                <a16:creationId xmlns:a16="http://schemas.microsoft.com/office/drawing/2014/main" id="{C4980587-7450-8D82-47A1-66FB86E4181B}"/>
              </a:ext>
            </a:extLst>
          </p:cNvPr>
          <p:cNvCxnSpPr/>
          <p:nvPr userDrawn="1"/>
        </p:nvCxnSpPr>
        <p:spPr>
          <a:xfrm>
            <a:off x="2532275" y="2388150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246;p101">
            <a:extLst>
              <a:ext uri="{FF2B5EF4-FFF2-40B4-BE49-F238E27FC236}">
                <a16:creationId xmlns:a16="http://schemas.microsoft.com/office/drawing/2014/main" id="{C1869F13-3A5A-742F-CA60-642E11FF2B76}"/>
              </a:ext>
            </a:extLst>
          </p:cNvPr>
          <p:cNvCxnSpPr/>
          <p:nvPr userDrawn="1"/>
        </p:nvCxnSpPr>
        <p:spPr>
          <a:xfrm>
            <a:off x="7497407" y="4663873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247;p101">
            <a:extLst>
              <a:ext uri="{FF2B5EF4-FFF2-40B4-BE49-F238E27FC236}">
                <a16:creationId xmlns:a16="http://schemas.microsoft.com/office/drawing/2014/main" id="{B1BD17B9-9FB1-A24D-ACB2-39359E188562}"/>
              </a:ext>
            </a:extLst>
          </p:cNvPr>
          <p:cNvCxnSpPr/>
          <p:nvPr userDrawn="1"/>
        </p:nvCxnSpPr>
        <p:spPr>
          <a:xfrm>
            <a:off x="5848475" y="2388150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249;p101">
            <a:extLst>
              <a:ext uri="{FF2B5EF4-FFF2-40B4-BE49-F238E27FC236}">
                <a16:creationId xmlns:a16="http://schemas.microsoft.com/office/drawing/2014/main" id="{C67DC6FF-0EC9-1EF1-0740-65A19184D27E}"/>
              </a:ext>
            </a:extLst>
          </p:cNvPr>
          <p:cNvCxnSpPr/>
          <p:nvPr userDrawn="1"/>
        </p:nvCxnSpPr>
        <p:spPr>
          <a:xfrm>
            <a:off x="9164675" y="2388150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5CB8E75D-CFC3-700D-C924-9D5F718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5414" y="1059080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4F1C996-9DA1-AB9E-0F1B-B70A06EBDA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8051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0DDF4033-5E97-ACD3-5619-462A8F519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02728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4427D889-863E-0EBA-BDBB-6116C6E814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959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3C1DD52-0973-3918-ABA3-8FA130835A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8636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0C08E4CB-5951-68ED-CAFD-C069CFB84F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85036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DA1D613E-9B17-C3EA-716A-C1AF0189F0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31322" y="1059080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711F978F-300E-1FAB-BA33-183FFC02B6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60676" y="1059080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963B5AD6-4866-42C6-5029-A9960E5254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72153" y="4974587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23B0A1E9-D603-3F24-8D4D-9B7E29742E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96000" y="4974587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952054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orkflow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6" name="Google Shape;1219;p101">
            <a:extLst>
              <a:ext uri="{FF2B5EF4-FFF2-40B4-BE49-F238E27FC236}">
                <a16:creationId xmlns:a16="http://schemas.microsoft.com/office/drawing/2014/main" id="{BC956E05-2F44-5B50-A346-193950DF21D7}"/>
              </a:ext>
            </a:extLst>
          </p:cNvPr>
          <p:cNvSpPr/>
          <p:nvPr userDrawn="1"/>
        </p:nvSpPr>
        <p:spPr>
          <a:xfrm>
            <a:off x="5019425" y="2771200"/>
            <a:ext cx="1658100" cy="1658100"/>
          </a:xfrm>
          <a:prstGeom prst="arc">
            <a:avLst>
              <a:gd name="adj1" fmla="val 19985"/>
              <a:gd name="adj2" fmla="val 19775"/>
            </a:avLst>
          </a:prstGeom>
          <a:noFill/>
          <a:ln w="2286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7" name="Google Shape;1220;p101">
            <a:extLst>
              <a:ext uri="{FF2B5EF4-FFF2-40B4-BE49-F238E27FC236}">
                <a16:creationId xmlns:a16="http://schemas.microsoft.com/office/drawing/2014/main" id="{E3DD03F3-7D5E-3DB5-466C-F7B3B641D506}"/>
              </a:ext>
            </a:extLst>
          </p:cNvPr>
          <p:cNvSpPr/>
          <p:nvPr userDrawn="1"/>
        </p:nvSpPr>
        <p:spPr>
          <a:xfrm>
            <a:off x="8335625" y="2771200"/>
            <a:ext cx="1658100" cy="1658100"/>
          </a:xfrm>
          <a:prstGeom prst="arc">
            <a:avLst>
              <a:gd name="adj1" fmla="val 19985"/>
              <a:gd name="adj2" fmla="val 19775"/>
            </a:avLst>
          </a:prstGeom>
          <a:noFill/>
          <a:ln w="2286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8" name="Google Shape;1221;p101">
            <a:extLst>
              <a:ext uri="{FF2B5EF4-FFF2-40B4-BE49-F238E27FC236}">
                <a16:creationId xmlns:a16="http://schemas.microsoft.com/office/drawing/2014/main" id="{061CADBC-2FE9-C02D-60BE-37376776D644}"/>
              </a:ext>
            </a:extLst>
          </p:cNvPr>
          <p:cNvSpPr/>
          <p:nvPr userDrawn="1"/>
        </p:nvSpPr>
        <p:spPr>
          <a:xfrm>
            <a:off x="1703225" y="2771200"/>
            <a:ext cx="1658100" cy="1658100"/>
          </a:xfrm>
          <a:prstGeom prst="arc">
            <a:avLst>
              <a:gd name="adj1" fmla="val 19985"/>
              <a:gd name="adj2" fmla="val 19775"/>
            </a:avLst>
          </a:prstGeom>
          <a:noFill/>
          <a:ln w="2286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9" name="Google Shape;1222;p101">
            <a:extLst>
              <a:ext uri="{FF2B5EF4-FFF2-40B4-BE49-F238E27FC236}">
                <a16:creationId xmlns:a16="http://schemas.microsoft.com/office/drawing/2014/main" id="{6210CE93-313D-736F-8FF4-018858B719DB}"/>
              </a:ext>
            </a:extLst>
          </p:cNvPr>
          <p:cNvSpPr/>
          <p:nvPr userDrawn="1"/>
        </p:nvSpPr>
        <p:spPr>
          <a:xfrm>
            <a:off x="3361325" y="2771200"/>
            <a:ext cx="1658100" cy="1658100"/>
          </a:xfrm>
          <a:prstGeom prst="arc">
            <a:avLst>
              <a:gd name="adj1" fmla="val 19985"/>
              <a:gd name="adj2" fmla="val 21583639"/>
            </a:avLst>
          </a:prstGeom>
          <a:noFill/>
          <a:ln w="2286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0" name="Google Shape;1225;p101">
            <a:extLst>
              <a:ext uri="{FF2B5EF4-FFF2-40B4-BE49-F238E27FC236}">
                <a16:creationId xmlns:a16="http://schemas.microsoft.com/office/drawing/2014/main" id="{E003B5FD-2092-FC2F-6C7B-28DE29352917}"/>
              </a:ext>
            </a:extLst>
          </p:cNvPr>
          <p:cNvSpPr/>
          <p:nvPr userDrawn="1"/>
        </p:nvSpPr>
        <p:spPr>
          <a:xfrm>
            <a:off x="1703225" y="2771200"/>
            <a:ext cx="1658100" cy="1658100"/>
          </a:xfrm>
          <a:prstGeom prst="arc">
            <a:avLst>
              <a:gd name="adj1" fmla="val 19985"/>
              <a:gd name="adj2" fmla="val 10742160"/>
            </a:avLst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2" name="Google Shape;1227;p101">
            <a:extLst>
              <a:ext uri="{FF2B5EF4-FFF2-40B4-BE49-F238E27FC236}">
                <a16:creationId xmlns:a16="http://schemas.microsoft.com/office/drawing/2014/main" id="{9B595301-E881-10B8-A8EC-D1FA6867C6BD}"/>
              </a:ext>
            </a:extLst>
          </p:cNvPr>
          <p:cNvSpPr/>
          <p:nvPr userDrawn="1"/>
        </p:nvSpPr>
        <p:spPr>
          <a:xfrm rot="10800000">
            <a:off x="3361325" y="2771200"/>
            <a:ext cx="1658100" cy="1658100"/>
          </a:xfrm>
          <a:prstGeom prst="arc">
            <a:avLst>
              <a:gd name="adj1" fmla="val 19985"/>
              <a:gd name="adj2" fmla="val 10929230"/>
            </a:avLst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4" name="Google Shape;1229;p101">
            <a:extLst>
              <a:ext uri="{FF2B5EF4-FFF2-40B4-BE49-F238E27FC236}">
                <a16:creationId xmlns:a16="http://schemas.microsoft.com/office/drawing/2014/main" id="{E5EE5A0E-06E0-CBA6-04DA-632CC640B704}"/>
              </a:ext>
            </a:extLst>
          </p:cNvPr>
          <p:cNvSpPr/>
          <p:nvPr userDrawn="1"/>
        </p:nvSpPr>
        <p:spPr>
          <a:xfrm>
            <a:off x="6677525" y="2771200"/>
            <a:ext cx="1658100" cy="1658100"/>
          </a:xfrm>
          <a:prstGeom prst="arc">
            <a:avLst>
              <a:gd name="adj1" fmla="val 19985"/>
              <a:gd name="adj2" fmla="val 21583639"/>
            </a:avLst>
          </a:prstGeom>
          <a:noFill/>
          <a:ln w="2286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5" name="Google Shape;1230;p101">
            <a:extLst>
              <a:ext uri="{FF2B5EF4-FFF2-40B4-BE49-F238E27FC236}">
                <a16:creationId xmlns:a16="http://schemas.microsoft.com/office/drawing/2014/main" id="{FE56A154-8497-4C43-F8FA-FE3FBE7E3D70}"/>
              </a:ext>
            </a:extLst>
          </p:cNvPr>
          <p:cNvSpPr/>
          <p:nvPr userDrawn="1"/>
        </p:nvSpPr>
        <p:spPr>
          <a:xfrm>
            <a:off x="5019425" y="2771200"/>
            <a:ext cx="1658100" cy="1658100"/>
          </a:xfrm>
          <a:prstGeom prst="arc">
            <a:avLst>
              <a:gd name="adj1" fmla="val 19985"/>
              <a:gd name="adj2" fmla="val 10742160"/>
            </a:avLst>
          </a:prstGeom>
          <a:noFill/>
          <a:ln w="228600" cap="flat" cmpd="sng">
            <a:solidFill>
              <a:srgbClr val="1164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7" name="Google Shape;1232;p101">
            <a:extLst>
              <a:ext uri="{FF2B5EF4-FFF2-40B4-BE49-F238E27FC236}">
                <a16:creationId xmlns:a16="http://schemas.microsoft.com/office/drawing/2014/main" id="{593328A7-C22F-E730-6C2F-42C71BE45B48}"/>
              </a:ext>
            </a:extLst>
          </p:cNvPr>
          <p:cNvSpPr/>
          <p:nvPr userDrawn="1"/>
        </p:nvSpPr>
        <p:spPr>
          <a:xfrm rot="10800000">
            <a:off x="6677525" y="2771200"/>
            <a:ext cx="1658100" cy="1658100"/>
          </a:xfrm>
          <a:prstGeom prst="arc">
            <a:avLst>
              <a:gd name="adj1" fmla="val 21504626"/>
              <a:gd name="adj2" fmla="val 10742160"/>
            </a:avLst>
          </a:prstGeom>
          <a:noFill/>
          <a:ln w="228600" cap="flat" cmpd="sng">
            <a:solidFill>
              <a:srgbClr val="4BA7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9" name="Google Shape;1234;p101">
            <a:extLst>
              <a:ext uri="{FF2B5EF4-FFF2-40B4-BE49-F238E27FC236}">
                <a16:creationId xmlns:a16="http://schemas.microsoft.com/office/drawing/2014/main" id="{4FE39F60-3D49-FA47-ADCE-DECFEDDBB2F4}"/>
              </a:ext>
            </a:extLst>
          </p:cNvPr>
          <p:cNvSpPr/>
          <p:nvPr userDrawn="1"/>
        </p:nvSpPr>
        <p:spPr>
          <a:xfrm>
            <a:off x="8335625" y="2771200"/>
            <a:ext cx="1658100" cy="1658100"/>
          </a:xfrm>
          <a:prstGeom prst="arc">
            <a:avLst>
              <a:gd name="adj1" fmla="val 19985"/>
              <a:gd name="adj2" fmla="val 10856821"/>
            </a:avLst>
          </a:prstGeom>
          <a:noFill/>
          <a:ln w="2286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1" name="Google Shape;1236;p101">
            <a:extLst>
              <a:ext uri="{FF2B5EF4-FFF2-40B4-BE49-F238E27FC236}">
                <a16:creationId xmlns:a16="http://schemas.microsoft.com/office/drawing/2014/main" id="{59AC9489-79A5-2AAD-1E15-C44CEAAA8F8D}"/>
              </a:ext>
            </a:extLst>
          </p:cNvPr>
          <p:cNvSpPr/>
          <p:nvPr userDrawn="1"/>
        </p:nvSpPr>
        <p:spPr>
          <a:xfrm>
            <a:off x="1847400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200" b="1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237;p101">
            <a:extLst>
              <a:ext uri="{FF2B5EF4-FFF2-40B4-BE49-F238E27FC236}">
                <a16:creationId xmlns:a16="http://schemas.microsoft.com/office/drawing/2014/main" id="{37A801B2-8C55-11C9-3F5B-3ADE3E4F6F8E}"/>
              </a:ext>
            </a:extLst>
          </p:cNvPr>
          <p:cNvSpPr/>
          <p:nvPr userDrawn="1"/>
        </p:nvSpPr>
        <p:spPr>
          <a:xfrm>
            <a:off x="3496475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200" b="1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238;p101">
            <a:extLst>
              <a:ext uri="{FF2B5EF4-FFF2-40B4-BE49-F238E27FC236}">
                <a16:creationId xmlns:a16="http://schemas.microsoft.com/office/drawing/2014/main" id="{4BC2F8F1-F7F8-1503-F477-ABD5B0B71F6A}"/>
              </a:ext>
            </a:extLst>
          </p:cNvPr>
          <p:cNvSpPr/>
          <p:nvPr userDrawn="1"/>
        </p:nvSpPr>
        <p:spPr>
          <a:xfrm>
            <a:off x="5163600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200" b="1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239;p101">
            <a:extLst>
              <a:ext uri="{FF2B5EF4-FFF2-40B4-BE49-F238E27FC236}">
                <a16:creationId xmlns:a16="http://schemas.microsoft.com/office/drawing/2014/main" id="{C8778E58-09DD-B945-1C2E-43EF548353DD}"/>
              </a:ext>
            </a:extLst>
          </p:cNvPr>
          <p:cNvSpPr/>
          <p:nvPr userDrawn="1"/>
        </p:nvSpPr>
        <p:spPr>
          <a:xfrm>
            <a:off x="6812675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200" b="1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240;p101">
            <a:extLst>
              <a:ext uri="{FF2B5EF4-FFF2-40B4-BE49-F238E27FC236}">
                <a16:creationId xmlns:a16="http://schemas.microsoft.com/office/drawing/2014/main" id="{29B02238-FE86-9419-871D-169FAA1D5AE9}"/>
              </a:ext>
            </a:extLst>
          </p:cNvPr>
          <p:cNvSpPr/>
          <p:nvPr userDrawn="1"/>
        </p:nvSpPr>
        <p:spPr>
          <a:xfrm>
            <a:off x="8479800" y="2969153"/>
            <a:ext cx="1387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200" b="1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" name="Google Shape;1242;p101">
            <a:extLst>
              <a:ext uri="{FF2B5EF4-FFF2-40B4-BE49-F238E27FC236}">
                <a16:creationId xmlns:a16="http://schemas.microsoft.com/office/drawing/2014/main" id="{CD629EA3-A053-1F5D-AF54-442F496E0F64}"/>
              </a:ext>
            </a:extLst>
          </p:cNvPr>
          <p:cNvCxnSpPr/>
          <p:nvPr userDrawn="1"/>
        </p:nvCxnSpPr>
        <p:spPr>
          <a:xfrm>
            <a:off x="4279525" y="4663873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243;p101">
            <a:extLst>
              <a:ext uri="{FF2B5EF4-FFF2-40B4-BE49-F238E27FC236}">
                <a16:creationId xmlns:a16="http://schemas.microsoft.com/office/drawing/2014/main" id="{C4980587-7450-8D82-47A1-66FB86E4181B}"/>
              </a:ext>
            </a:extLst>
          </p:cNvPr>
          <p:cNvCxnSpPr/>
          <p:nvPr userDrawn="1"/>
        </p:nvCxnSpPr>
        <p:spPr>
          <a:xfrm>
            <a:off x="2532275" y="2388150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246;p101">
            <a:extLst>
              <a:ext uri="{FF2B5EF4-FFF2-40B4-BE49-F238E27FC236}">
                <a16:creationId xmlns:a16="http://schemas.microsoft.com/office/drawing/2014/main" id="{C1869F13-3A5A-742F-CA60-642E11FF2B76}"/>
              </a:ext>
            </a:extLst>
          </p:cNvPr>
          <p:cNvCxnSpPr/>
          <p:nvPr userDrawn="1"/>
        </p:nvCxnSpPr>
        <p:spPr>
          <a:xfrm>
            <a:off x="7497407" y="4663873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247;p101">
            <a:extLst>
              <a:ext uri="{FF2B5EF4-FFF2-40B4-BE49-F238E27FC236}">
                <a16:creationId xmlns:a16="http://schemas.microsoft.com/office/drawing/2014/main" id="{B1BD17B9-9FB1-A24D-ACB2-39359E188562}"/>
              </a:ext>
            </a:extLst>
          </p:cNvPr>
          <p:cNvCxnSpPr/>
          <p:nvPr userDrawn="1"/>
        </p:nvCxnSpPr>
        <p:spPr>
          <a:xfrm>
            <a:off x="5848475" y="2388150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249;p101">
            <a:extLst>
              <a:ext uri="{FF2B5EF4-FFF2-40B4-BE49-F238E27FC236}">
                <a16:creationId xmlns:a16="http://schemas.microsoft.com/office/drawing/2014/main" id="{C67DC6FF-0EC9-1EF1-0740-65A19184D27E}"/>
              </a:ext>
            </a:extLst>
          </p:cNvPr>
          <p:cNvCxnSpPr/>
          <p:nvPr userDrawn="1"/>
        </p:nvCxnSpPr>
        <p:spPr>
          <a:xfrm>
            <a:off x="9164675" y="2388150"/>
            <a:ext cx="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477AEEC-05FD-120F-5215-D731B70E54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5414" y="1059080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34B2DA-427D-FE23-BB24-278C2D348A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8051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608D50E0-48B6-8462-820A-687FECF67E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02728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285AFA52-05E3-EFE8-320E-E51950C05B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959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1F9A9762-A40B-A6CF-D1CF-4FBFF5069E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8636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C97423A-F260-1D5E-795A-906F8F3653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85036" y="3492841"/>
            <a:ext cx="1387800" cy="5627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Add Heading Here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6FFE54E-4DA4-A91C-9127-A1C7F46E0D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31322" y="1059080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8FAB8880-2DA5-8CFA-F6CF-08A344106B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60676" y="1059080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A793F678-8C7A-553E-F6AC-5156FE90A5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72153" y="4974587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B4FE3C8A-F6E8-7984-0725-0B40920CE1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96000" y="4974587"/>
            <a:ext cx="2613719" cy="126273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05194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orkflow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201893FC-252B-EC05-4AF8-B02CE26C2B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677" y="4118602"/>
            <a:ext cx="2065107" cy="1446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9525" indent="0">
              <a:tabLst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9525" indent="0">
              <a:tabLst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2pPr>
            <a:lvl3pPr marL="9525" indent="0">
              <a:tabLst/>
              <a:defRPr sz="1400" b="0" i="0">
                <a:solidFill>
                  <a:schemeClr val="bg1"/>
                </a:solidFill>
                <a:latin typeface="Montserrat Light" pitchFamily="2" charset="77"/>
              </a:defRPr>
            </a:lvl3pPr>
            <a:lvl4pPr marL="9525" indent="0" algn="l">
              <a:lnSpc>
                <a:spcPct val="150000"/>
              </a:lnSpc>
              <a:buNone/>
              <a:tabLst/>
              <a:defRPr sz="1000" b="0" i="1">
                <a:solidFill>
                  <a:schemeClr val="tx1"/>
                </a:solidFill>
                <a:latin typeface="Montserrat Light" pitchFamily="2" charset="77"/>
              </a:defRPr>
            </a:lvl4pPr>
            <a:lvl5pPr marL="9525" indent="0">
              <a:tabLst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5pPr>
          </a:lstStyle>
          <a:p>
            <a:pPr lvl="3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FDE842C5-56FB-1E43-C42E-50DCEA9286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55468" y="4118602"/>
            <a:ext cx="2087998" cy="1446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9525" indent="0">
              <a:tabLst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9525" indent="0">
              <a:tabLst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2pPr>
            <a:lvl3pPr marL="9525" indent="0">
              <a:tabLst/>
              <a:defRPr sz="1400" b="0" i="0">
                <a:solidFill>
                  <a:schemeClr val="bg1"/>
                </a:solidFill>
                <a:latin typeface="Montserrat Light" pitchFamily="2" charset="77"/>
              </a:defRPr>
            </a:lvl3pPr>
            <a:lvl4pPr marL="9525" indent="0" algn="l">
              <a:lnSpc>
                <a:spcPct val="150000"/>
              </a:lnSpc>
              <a:buNone/>
              <a:tabLst/>
              <a:defRPr sz="1000" b="0" i="1">
                <a:solidFill>
                  <a:schemeClr val="tx1"/>
                </a:solidFill>
                <a:latin typeface="Montserrat Light" pitchFamily="2" charset="77"/>
              </a:defRPr>
            </a:lvl4pPr>
            <a:lvl5pPr marL="9525" indent="0">
              <a:tabLst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5pPr>
          </a:lstStyle>
          <a:p>
            <a:pPr lvl="3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DE872C6-A139-5EB6-C8C7-D6EBC67873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2258" y="4118602"/>
            <a:ext cx="2087997" cy="1446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9525" indent="0">
              <a:tabLst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9525" indent="0">
              <a:tabLst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2pPr>
            <a:lvl3pPr marL="9525" indent="0">
              <a:tabLst/>
              <a:defRPr sz="1400" b="0" i="0">
                <a:solidFill>
                  <a:schemeClr val="bg1"/>
                </a:solidFill>
                <a:latin typeface="Montserrat Light" pitchFamily="2" charset="77"/>
              </a:defRPr>
            </a:lvl3pPr>
            <a:lvl4pPr marL="9525" indent="0" algn="l">
              <a:lnSpc>
                <a:spcPct val="150000"/>
              </a:lnSpc>
              <a:buNone/>
              <a:tabLst/>
              <a:defRPr sz="1000" b="0" i="1">
                <a:solidFill>
                  <a:schemeClr val="tx1"/>
                </a:solidFill>
                <a:latin typeface="Montserrat Light" pitchFamily="2" charset="77"/>
              </a:defRPr>
            </a:lvl4pPr>
            <a:lvl5pPr marL="9525" indent="0">
              <a:tabLst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5pPr>
          </a:lstStyle>
          <a:p>
            <a:pPr lvl="3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83749AA5-7B2F-C0C0-1AC5-13AD875095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60200" y="4118602"/>
            <a:ext cx="2076330" cy="1446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9525" indent="0">
              <a:tabLst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9525" indent="0">
              <a:tabLst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2pPr>
            <a:lvl3pPr marL="9525" indent="0">
              <a:tabLst/>
              <a:defRPr sz="1400" b="0" i="0">
                <a:solidFill>
                  <a:schemeClr val="bg1"/>
                </a:solidFill>
                <a:latin typeface="Montserrat Light" pitchFamily="2" charset="77"/>
              </a:defRPr>
            </a:lvl3pPr>
            <a:lvl4pPr marL="9525" indent="0" algn="l">
              <a:lnSpc>
                <a:spcPct val="150000"/>
              </a:lnSpc>
              <a:buNone/>
              <a:tabLst/>
              <a:defRPr sz="1000" b="0" i="1">
                <a:solidFill>
                  <a:schemeClr val="tx1"/>
                </a:solidFill>
                <a:latin typeface="Montserrat Light" pitchFamily="2" charset="77"/>
              </a:defRPr>
            </a:lvl4pPr>
            <a:lvl5pPr marL="9525" indent="0">
              <a:tabLst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5pPr>
          </a:lstStyle>
          <a:p>
            <a:pPr lvl="3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50EF622C-BFFE-4C35-A060-DD4D25B9DE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79291" y="4118602"/>
            <a:ext cx="2054025" cy="1446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9525" indent="0">
              <a:tabLst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9525" indent="0">
              <a:tabLst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2pPr>
            <a:lvl3pPr marL="9525" indent="0">
              <a:tabLst/>
              <a:defRPr sz="1400" b="0" i="0">
                <a:solidFill>
                  <a:schemeClr val="bg1"/>
                </a:solidFill>
                <a:latin typeface="Montserrat Light" pitchFamily="2" charset="77"/>
              </a:defRPr>
            </a:lvl3pPr>
            <a:lvl4pPr marL="9525" indent="0" algn="l">
              <a:lnSpc>
                <a:spcPct val="150000"/>
              </a:lnSpc>
              <a:buNone/>
              <a:tabLst/>
              <a:defRPr sz="1000" b="0" i="1">
                <a:solidFill>
                  <a:schemeClr val="tx1"/>
                </a:solidFill>
                <a:latin typeface="Montserrat Light" pitchFamily="2" charset="77"/>
              </a:defRPr>
            </a:lvl4pPr>
            <a:lvl5pPr marL="9525" indent="0">
              <a:tabLst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5pPr>
          </a:lstStyle>
          <a:p>
            <a:pPr lvl="3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FB3E0701-6284-582F-F090-4259AE3FD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677" y="1651976"/>
            <a:ext cx="2088000" cy="1370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tIns="360000" anchor="t"/>
          <a:lstStyle>
            <a:lvl1pPr marL="0" indent="0" algn="l">
              <a:buNone/>
              <a:defRPr sz="15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D088093B-8A21-3FDD-85DB-40A40F020B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55468" y="1651976"/>
            <a:ext cx="2088000" cy="1370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tIns="360000" anchor="t"/>
          <a:lstStyle>
            <a:lvl1pPr marL="0" indent="0" algn="l">
              <a:buNone/>
              <a:defRPr sz="15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FCAA42A4-5FA2-EE1F-A5D9-DB05A1ED6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52258" y="1651976"/>
            <a:ext cx="2088000" cy="1370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tIns="360000" anchor="t"/>
          <a:lstStyle>
            <a:lvl1pPr marL="0" indent="0" algn="l">
              <a:buNone/>
              <a:defRPr sz="15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B664D8BF-4BA2-2D60-19E5-C3B157A1F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60199" y="1651976"/>
            <a:ext cx="2088000" cy="1370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tIns="360000" anchor="t"/>
          <a:lstStyle>
            <a:lvl1pPr marL="0" indent="0" algn="l">
              <a:buNone/>
              <a:defRPr sz="15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9A5E30E9-71E3-B43C-DF1A-184161F550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79292" y="1651976"/>
            <a:ext cx="2088000" cy="1370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tIns="360000" anchor="t"/>
          <a:lstStyle>
            <a:lvl1pPr marL="0" indent="0" algn="l">
              <a:buNone/>
              <a:defRPr sz="15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2187B9CF-2CF3-2EDF-1DD3-F25FEE6E94B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931237" y="6440844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278;p38">
            <a:extLst>
              <a:ext uri="{FF2B5EF4-FFF2-40B4-BE49-F238E27FC236}">
                <a16:creationId xmlns:a16="http://schemas.microsoft.com/office/drawing/2014/main" id="{772A7766-EA99-3518-2BE3-C51515F97C99}"/>
              </a:ext>
            </a:extLst>
          </p:cNvPr>
          <p:cNvSpPr txBox="1">
            <a:spLocks/>
          </p:cNvSpPr>
          <p:nvPr userDrawn="1"/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800" b="1" i="0" u="none" strike="noStrike" kern="120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Google Shape;280;p38" descr="Logo&#10;&#10;Description automatically generated">
            <a:extLst>
              <a:ext uri="{FF2B5EF4-FFF2-40B4-BE49-F238E27FC236}">
                <a16:creationId xmlns:a16="http://schemas.microsoft.com/office/drawing/2014/main" id="{CBA646F7-85A0-19A8-E7B8-494D1DDB8ED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65473" b="35695"/>
          <a:stretch/>
        </p:blipFill>
        <p:spPr>
          <a:xfrm>
            <a:off x="11671069" y="6440844"/>
            <a:ext cx="268376" cy="26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1;p38">
            <a:extLst>
              <a:ext uri="{FF2B5EF4-FFF2-40B4-BE49-F238E27FC236}">
                <a16:creationId xmlns:a16="http://schemas.microsoft.com/office/drawing/2014/main" id="{E94656DB-698E-ACEA-2155-EA7D5C800B8D}"/>
              </a:ext>
            </a:extLst>
          </p:cNvPr>
          <p:cNvSpPr txBox="1"/>
          <p:nvPr userDrawn="1"/>
        </p:nvSpPr>
        <p:spPr>
          <a:xfrm>
            <a:off x="8528167" y="6491309"/>
            <a:ext cx="226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"/>
              <a:buFont typeface="Montserrat Medium"/>
              <a:buNone/>
            </a:pPr>
            <a:r>
              <a:rPr lang="en-US" sz="700" b="0" i="0" u="none" strike="noStrike" cap="none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© 2022 DMI CONFIDENTIAL &amp; PROPRIETARY</a:t>
            </a:r>
            <a:endParaRPr sz="3600" b="0" i="0" u="none" strike="noStrike" cap="none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" name="Google Shape;282;p38">
            <a:extLst>
              <a:ext uri="{FF2B5EF4-FFF2-40B4-BE49-F238E27FC236}">
                <a16:creationId xmlns:a16="http://schemas.microsoft.com/office/drawing/2014/main" id="{41747332-4553-60C5-8D5C-C501ABEA1723}"/>
              </a:ext>
            </a:extLst>
          </p:cNvPr>
          <p:cNvCxnSpPr/>
          <p:nvPr userDrawn="1"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96;p43">
            <a:extLst>
              <a:ext uri="{FF2B5EF4-FFF2-40B4-BE49-F238E27FC236}">
                <a16:creationId xmlns:a16="http://schemas.microsoft.com/office/drawing/2014/main" id="{2DB74BFE-E772-563C-05DD-A069D9261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68" name="Google Shape;1339;p104">
            <a:extLst>
              <a:ext uri="{FF2B5EF4-FFF2-40B4-BE49-F238E27FC236}">
                <a16:creationId xmlns:a16="http://schemas.microsoft.com/office/drawing/2014/main" id="{9AF94024-8337-8E13-63FA-04C39833E049}"/>
              </a:ext>
            </a:extLst>
          </p:cNvPr>
          <p:cNvCxnSpPr/>
          <p:nvPr userDrawn="1"/>
        </p:nvCxnSpPr>
        <p:spPr>
          <a:xfrm>
            <a:off x="1691852" y="3023624"/>
            <a:ext cx="0" cy="1085100"/>
          </a:xfrm>
          <a:prstGeom prst="straightConnector1">
            <a:avLst/>
          </a:prstGeom>
          <a:noFill/>
          <a:ln w="9525" cap="flat" cmpd="sng">
            <a:solidFill>
              <a:srgbClr val="C11F2F"/>
            </a:solidFill>
            <a:prstDash val="dash"/>
            <a:round/>
            <a:headEnd type="none" w="sm" len="sm"/>
            <a:tailEnd type="oval" w="lg" len="lg"/>
          </a:ln>
        </p:spPr>
      </p:cxnSp>
      <p:cxnSp>
        <p:nvCxnSpPr>
          <p:cNvPr id="69" name="Google Shape;1340;p104">
            <a:extLst>
              <a:ext uri="{FF2B5EF4-FFF2-40B4-BE49-F238E27FC236}">
                <a16:creationId xmlns:a16="http://schemas.microsoft.com/office/drawing/2014/main" id="{A37AF37F-3FD7-E24D-B1D8-A0DC2ECD0A46}"/>
              </a:ext>
            </a:extLst>
          </p:cNvPr>
          <p:cNvCxnSpPr/>
          <p:nvPr userDrawn="1"/>
        </p:nvCxnSpPr>
        <p:spPr>
          <a:xfrm>
            <a:off x="3895149" y="3023624"/>
            <a:ext cx="0" cy="1085100"/>
          </a:xfrm>
          <a:prstGeom prst="straightConnector1">
            <a:avLst/>
          </a:prstGeom>
          <a:noFill/>
          <a:ln w="9525" cap="flat" cmpd="sng">
            <a:solidFill>
              <a:srgbClr val="C11F2F"/>
            </a:solidFill>
            <a:prstDash val="dash"/>
            <a:round/>
            <a:headEnd type="none" w="sm" len="sm"/>
            <a:tailEnd type="oval" w="lg" len="lg"/>
          </a:ln>
        </p:spPr>
      </p:cxnSp>
      <p:cxnSp>
        <p:nvCxnSpPr>
          <p:cNvPr id="70" name="Google Shape;1341;p104">
            <a:extLst>
              <a:ext uri="{FF2B5EF4-FFF2-40B4-BE49-F238E27FC236}">
                <a16:creationId xmlns:a16="http://schemas.microsoft.com/office/drawing/2014/main" id="{547AEB6C-4623-AC93-A05B-5C6ED9858855}"/>
              </a:ext>
            </a:extLst>
          </p:cNvPr>
          <p:cNvCxnSpPr/>
          <p:nvPr userDrawn="1"/>
        </p:nvCxnSpPr>
        <p:spPr>
          <a:xfrm>
            <a:off x="6098902" y="3023624"/>
            <a:ext cx="0" cy="1085100"/>
          </a:xfrm>
          <a:prstGeom prst="straightConnector1">
            <a:avLst/>
          </a:prstGeom>
          <a:noFill/>
          <a:ln w="9525" cap="flat" cmpd="sng">
            <a:solidFill>
              <a:srgbClr val="C11F2F"/>
            </a:solidFill>
            <a:prstDash val="dash"/>
            <a:round/>
            <a:headEnd type="none" w="sm" len="sm"/>
            <a:tailEnd type="oval" w="lg" len="lg"/>
          </a:ln>
        </p:spPr>
      </p:cxnSp>
      <p:cxnSp>
        <p:nvCxnSpPr>
          <p:cNvPr id="71" name="Google Shape;1342;p104">
            <a:extLst>
              <a:ext uri="{FF2B5EF4-FFF2-40B4-BE49-F238E27FC236}">
                <a16:creationId xmlns:a16="http://schemas.microsoft.com/office/drawing/2014/main" id="{6B1B4371-E4A4-FC2C-9E01-31B01F0DEF57}"/>
              </a:ext>
            </a:extLst>
          </p:cNvPr>
          <p:cNvCxnSpPr/>
          <p:nvPr userDrawn="1"/>
        </p:nvCxnSpPr>
        <p:spPr>
          <a:xfrm>
            <a:off x="8302629" y="3023624"/>
            <a:ext cx="0" cy="1085100"/>
          </a:xfrm>
          <a:prstGeom prst="straightConnector1">
            <a:avLst/>
          </a:prstGeom>
          <a:noFill/>
          <a:ln w="9525" cap="flat" cmpd="sng">
            <a:solidFill>
              <a:srgbClr val="C11F2F"/>
            </a:solidFill>
            <a:prstDash val="dash"/>
            <a:round/>
            <a:headEnd type="none" w="sm" len="sm"/>
            <a:tailEnd type="oval" w="lg" len="lg"/>
          </a:ln>
        </p:spPr>
      </p:cxnSp>
      <p:grpSp>
        <p:nvGrpSpPr>
          <p:cNvPr id="72" name="Google Shape;1343;p104">
            <a:extLst>
              <a:ext uri="{FF2B5EF4-FFF2-40B4-BE49-F238E27FC236}">
                <a16:creationId xmlns:a16="http://schemas.microsoft.com/office/drawing/2014/main" id="{1FA378F3-7714-0F87-834A-CEE7744B4DEC}"/>
              </a:ext>
            </a:extLst>
          </p:cNvPr>
          <p:cNvGrpSpPr/>
          <p:nvPr userDrawn="1"/>
        </p:nvGrpSpPr>
        <p:grpSpPr>
          <a:xfrm>
            <a:off x="726948" y="1299133"/>
            <a:ext cx="590786" cy="548276"/>
            <a:chOff x="940000" y="1350871"/>
            <a:chExt cx="462600" cy="429313"/>
          </a:xfrm>
        </p:grpSpPr>
        <p:sp>
          <p:nvSpPr>
            <p:cNvPr id="73" name="Google Shape;1344;p104">
              <a:extLst>
                <a:ext uri="{FF2B5EF4-FFF2-40B4-BE49-F238E27FC236}">
                  <a16:creationId xmlns:a16="http://schemas.microsoft.com/office/drawing/2014/main" id="{0A3CDA95-F11E-5133-D69A-4B581C95E966}"/>
                </a:ext>
              </a:extLst>
            </p:cNvPr>
            <p:cNvSpPr/>
            <p:nvPr/>
          </p:nvSpPr>
          <p:spPr>
            <a:xfrm>
              <a:off x="940000" y="1527575"/>
              <a:ext cx="462600" cy="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" name="Google Shape;1345;p104" descr="Gradient_Hex.png">
              <a:extLst>
                <a:ext uri="{FF2B5EF4-FFF2-40B4-BE49-F238E27FC236}">
                  <a16:creationId xmlns:a16="http://schemas.microsoft.com/office/drawing/2014/main" id="{C866CA8F-D6C9-EB41-9714-A738C055694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6095" y="1350871"/>
              <a:ext cx="370413" cy="42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1346;p104">
              <a:extLst>
                <a:ext uri="{FF2B5EF4-FFF2-40B4-BE49-F238E27FC236}">
                  <a16:creationId xmlns:a16="http://schemas.microsoft.com/office/drawing/2014/main" id="{A13DDDEE-67E5-9B07-EEA8-23DA2DDBF9FB}"/>
                </a:ext>
              </a:extLst>
            </p:cNvPr>
            <p:cNvSpPr/>
            <p:nvPr/>
          </p:nvSpPr>
          <p:spPr>
            <a:xfrm>
              <a:off x="956650" y="1350884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" name="Google Shape;1347;p104">
            <a:extLst>
              <a:ext uri="{FF2B5EF4-FFF2-40B4-BE49-F238E27FC236}">
                <a16:creationId xmlns:a16="http://schemas.microsoft.com/office/drawing/2014/main" id="{7ACDF63A-443D-75DE-5C01-31C07DB47AEF}"/>
              </a:ext>
            </a:extLst>
          </p:cNvPr>
          <p:cNvGrpSpPr/>
          <p:nvPr userDrawn="1"/>
        </p:nvGrpSpPr>
        <p:grpSpPr>
          <a:xfrm>
            <a:off x="5117847" y="1299150"/>
            <a:ext cx="475044" cy="548259"/>
            <a:chOff x="940000" y="1350884"/>
            <a:chExt cx="462600" cy="429300"/>
          </a:xfrm>
        </p:grpSpPr>
        <p:sp>
          <p:nvSpPr>
            <p:cNvPr id="77" name="Google Shape;1348;p104">
              <a:extLst>
                <a:ext uri="{FF2B5EF4-FFF2-40B4-BE49-F238E27FC236}">
                  <a16:creationId xmlns:a16="http://schemas.microsoft.com/office/drawing/2014/main" id="{241D0E44-B9B6-795E-E5B2-F1AB67D55109}"/>
                </a:ext>
              </a:extLst>
            </p:cNvPr>
            <p:cNvSpPr/>
            <p:nvPr/>
          </p:nvSpPr>
          <p:spPr>
            <a:xfrm>
              <a:off x="940000" y="1527575"/>
              <a:ext cx="462600" cy="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349;p104">
              <a:extLst>
                <a:ext uri="{FF2B5EF4-FFF2-40B4-BE49-F238E27FC236}">
                  <a16:creationId xmlns:a16="http://schemas.microsoft.com/office/drawing/2014/main" id="{23EF7473-B858-E2B3-DB3A-4BF342B589D3}"/>
                </a:ext>
              </a:extLst>
            </p:cNvPr>
            <p:cNvSpPr/>
            <p:nvPr/>
          </p:nvSpPr>
          <p:spPr>
            <a:xfrm>
              <a:off x="956650" y="1350884"/>
              <a:ext cx="429300" cy="429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/>
            </a:p>
          </p:txBody>
        </p:sp>
      </p:grpSp>
      <p:grpSp>
        <p:nvGrpSpPr>
          <p:cNvPr id="79" name="Google Shape;1350;p104">
            <a:extLst>
              <a:ext uri="{FF2B5EF4-FFF2-40B4-BE49-F238E27FC236}">
                <a16:creationId xmlns:a16="http://schemas.microsoft.com/office/drawing/2014/main" id="{7A419A13-8E26-6B80-1617-0ABB8EAB73A6}"/>
              </a:ext>
            </a:extLst>
          </p:cNvPr>
          <p:cNvGrpSpPr/>
          <p:nvPr userDrawn="1"/>
        </p:nvGrpSpPr>
        <p:grpSpPr>
          <a:xfrm>
            <a:off x="2922405" y="1299133"/>
            <a:ext cx="590786" cy="548276"/>
            <a:chOff x="940000" y="1350871"/>
            <a:chExt cx="462600" cy="429313"/>
          </a:xfrm>
        </p:grpSpPr>
        <p:sp>
          <p:nvSpPr>
            <p:cNvPr id="80" name="Google Shape;1351;p104">
              <a:extLst>
                <a:ext uri="{FF2B5EF4-FFF2-40B4-BE49-F238E27FC236}">
                  <a16:creationId xmlns:a16="http://schemas.microsoft.com/office/drawing/2014/main" id="{9A20C752-5DB3-DAC2-AFE1-68C79EF007A8}"/>
                </a:ext>
              </a:extLst>
            </p:cNvPr>
            <p:cNvSpPr/>
            <p:nvPr/>
          </p:nvSpPr>
          <p:spPr>
            <a:xfrm>
              <a:off x="940000" y="1527575"/>
              <a:ext cx="462600" cy="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" name="Google Shape;1352;p104" descr="Gradient_Hex.png">
              <a:extLst>
                <a:ext uri="{FF2B5EF4-FFF2-40B4-BE49-F238E27FC236}">
                  <a16:creationId xmlns:a16="http://schemas.microsoft.com/office/drawing/2014/main" id="{13312F45-CF33-F06C-CF04-3C0BF0DBD0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6095" y="1350871"/>
              <a:ext cx="370413" cy="42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1353;p104">
              <a:extLst>
                <a:ext uri="{FF2B5EF4-FFF2-40B4-BE49-F238E27FC236}">
                  <a16:creationId xmlns:a16="http://schemas.microsoft.com/office/drawing/2014/main" id="{8E8AA1A3-C934-0705-D831-A5008B2B62FF}"/>
                </a:ext>
              </a:extLst>
            </p:cNvPr>
            <p:cNvSpPr/>
            <p:nvPr/>
          </p:nvSpPr>
          <p:spPr>
            <a:xfrm>
              <a:off x="956650" y="1350884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3" name="Google Shape;1354;p104">
            <a:extLst>
              <a:ext uri="{FF2B5EF4-FFF2-40B4-BE49-F238E27FC236}">
                <a16:creationId xmlns:a16="http://schemas.microsoft.com/office/drawing/2014/main" id="{DF8E72EF-E6C0-A69E-5ED1-8888E507CFD6}"/>
              </a:ext>
            </a:extLst>
          </p:cNvPr>
          <p:cNvGrpSpPr/>
          <p:nvPr userDrawn="1"/>
        </p:nvGrpSpPr>
        <p:grpSpPr>
          <a:xfrm>
            <a:off x="5121888" y="1299133"/>
            <a:ext cx="590786" cy="548276"/>
            <a:chOff x="940000" y="1350871"/>
            <a:chExt cx="462600" cy="429313"/>
          </a:xfrm>
        </p:grpSpPr>
        <p:sp>
          <p:nvSpPr>
            <p:cNvPr id="84" name="Google Shape;1355;p104">
              <a:extLst>
                <a:ext uri="{FF2B5EF4-FFF2-40B4-BE49-F238E27FC236}">
                  <a16:creationId xmlns:a16="http://schemas.microsoft.com/office/drawing/2014/main" id="{2E9FC59C-8C91-2B58-EAE7-DD3388A99198}"/>
                </a:ext>
              </a:extLst>
            </p:cNvPr>
            <p:cNvSpPr/>
            <p:nvPr/>
          </p:nvSpPr>
          <p:spPr>
            <a:xfrm>
              <a:off x="940000" y="1527575"/>
              <a:ext cx="462600" cy="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" name="Google Shape;1356;p104" descr="Gradient_Hex.png">
              <a:extLst>
                <a:ext uri="{FF2B5EF4-FFF2-40B4-BE49-F238E27FC236}">
                  <a16:creationId xmlns:a16="http://schemas.microsoft.com/office/drawing/2014/main" id="{753BF7ED-E2A7-6864-CBF2-6B9DFE60AA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6095" y="1350871"/>
              <a:ext cx="370413" cy="42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1357;p104">
              <a:extLst>
                <a:ext uri="{FF2B5EF4-FFF2-40B4-BE49-F238E27FC236}">
                  <a16:creationId xmlns:a16="http://schemas.microsoft.com/office/drawing/2014/main" id="{157F8CD1-FE39-A03C-481B-E133057D16BC}"/>
                </a:ext>
              </a:extLst>
            </p:cNvPr>
            <p:cNvSpPr/>
            <p:nvPr/>
          </p:nvSpPr>
          <p:spPr>
            <a:xfrm>
              <a:off x="956650" y="1350884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7" name="Google Shape;1358;p104">
            <a:extLst>
              <a:ext uri="{FF2B5EF4-FFF2-40B4-BE49-F238E27FC236}">
                <a16:creationId xmlns:a16="http://schemas.microsoft.com/office/drawing/2014/main" id="{605A7534-81C7-A9E7-F94B-82CCFEB7911D}"/>
              </a:ext>
            </a:extLst>
          </p:cNvPr>
          <p:cNvGrpSpPr/>
          <p:nvPr userDrawn="1"/>
        </p:nvGrpSpPr>
        <p:grpSpPr>
          <a:xfrm>
            <a:off x="7321370" y="1299133"/>
            <a:ext cx="590786" cy="548276"/>
            <a:chOff x="940000" y="1350871"/>
            <a:chExt cx="462600" cy="429313"/>
          </a:xfrm>
        </p:grpSpPr>
        <p:sp>
          <p:nvSpPr>
            <p:cNvPr id="88" name="Google Shape;1359;p104">
              <a:extLst>
                <a:ext uri="{FF2B5EF4-FFF2-40B4-BE49-F238E27FC236}">
                  <a16:creationId xmlns:a16="http://schemas.microsoft.com/office/drawing/2014/main" id="{9F212AB5-5FF8-21E3-A4F4-3F4F944A5BF9}"/>
                </a:ext>
              </a:extLst>
            </p:cNvPr>
            <p:cNvSpPr/>
            <p:nvPr/>
          </p:nvSpPr>
          <p:spPr>
            <a:xfrm>
              <a:off x="940000" y="1527575"/>
              <a:ext cx="462600" cy="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" name="Google Shape;1360;p104" descr="Gradient_Hex.png">
              <a:extLst>
                <a:ext uri="{FF2B5EF4-FFF2-40B4-BE49-F238E27FC236}">
                  <a16:creationId xmlns:a16="http://schemas.microsoft.com/office/drawing/2014/main" id="{7991D034-C030-2A40-7591-2DFB230CFC0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6095" y="1350871"/>
              <a:ext cx="370413" cy="42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1361;p104">
              <a:extLst>
                <a:ext uri="{FF2B5EF4-FFF2-40B4-BE49-F238E27FC236}">
                  <a16:creationId xmlns:a16="http://schemas.microsoft.com/office/drawing/2014/main" id="{008F8B59-387E-F76E-8F4A-98B3DDF73DA4}"/>
                </a:ext>
              </a:extLst>
            </p:cNvPr>
            <p:cNvSpPr/>
            <p:nvPr/>
          </p:nvSpPr>
          <p:spPr>
            <a:xfrm>
              <a:off x="956650" y="1350884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92" name="Google Shape;1363;p104">
            <a:extLst>
              <a:ext uri="{FF2B5EF4-FFF2-40B4-BE49-F238E27FC236}">
                <a16:creationId xmlns:a16="http://schemas.microsoft.com/office/drawing/2014/main" id="{7D948177-A5D8-1A0B-EBD9-00EBA628366B}"/>
              </a:ext>
            </a:extLst>
          </p:cNvPr>
          <p:cNvCxnSpPr/>
          <p:nvPr userDrawn="1"/>
        </p:nvCxnSpPr>
        <p:spPr>
          <a:xfrm>
            <a:off x="10502399" y="3023624"/>
            <a:ext cx="0" cy="1085100"/>
          </a:xfrm>
          <a:prstGeom prst="straightConnector1">
            <a:avLst/>
          </a:prstGeom>
          <a:noFill/>
          <a:ln w="9525" cap="flat" cmpd="sng">
            <a:solidFill>
              <a:srgbClr val="C11F2F"/>
            </a:solidFill>
            <a:prstDash val="dash"/>
            <a:round/>
            <a:headEnd type="none" w="sm" len="sm"/>
            <a:tailEnd type="oval" w="lg" len="lg"/>
          </a:ln>
        </p:spPr>
      </p:cxnSp>
      <p:grpSp>
        <p:nvGrpSpPr>
          <p:cNvPr id="93" name="Google Shape;1364;p104">
            <a:extLst>
              <a:ext uri="{FF2B5EF4-FFF2-40B4-BE49-F238E27FC236}">
                <a16:creationId xmlns:a16="http://schemas.microsoft.com/office/drawing/2014/main" id="{B1B33B19-02F5-2B0B-3825-A283AA0CBD5E}"/>
              </a:ext>
            </a:extLst>
          </p:cNvPr>
          <p:cNvGrpSpPr/>
          <p:nvPr userDrawn="1"/>
        </p:nvGrpSpPr>
        <p:grpSpPr>
          <a:xfrm>
            <a:off x="9521140" y="1299133"/>
            <a:ext cx="590786" cy="548276"/>
            <a:chOff x="940000" y="1350871"/>
            <a:chExt cx="462600" cy="429313"/>
          </a:xfrm>
        </p:grpSpPr>
        <p:sp>
          <p:nvSpPr>
            <p:cNvPr id="94" name="Google Shape;1365;p104">
              <a:extLst>
                <a:ext uri="{FF2B5EF4-FFF2-40B4-BE49-F238E27FC236}">
                  <a16:creationId xmlns:a16="http://schemas.microsoft.com/office/drawing/2014/main" id="{8C521CEC-A927-C26B-F5F3-9ADC9D340F20}"/>
                </a:ext>
              </a:extLst>
            </p:cNvPr>
            <p:cNvSpPr/>
            <p:nvPr/>
          </p:nvSpPr>
          <p:spPr>
            <a:xfrm>
              <a:off x="940000" y="1527575"/>
              <a:ext cx="462600" cy="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" name="Google Shape;1366;p104" descr="Gradient_Hex.png">
              <a:extLst>
                <a:ext uri="{FF2B5EF4-FFF2-40B4-BE49-F238E27FC236}">
                  <a16:creationId xmlns:a16="http://schemas.microsoft.com/office/drawing/2014/main" id="{CA02FCEC-39E2-1297-CE59-FA4B9F12CB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6095" y="1350871"/>
              <a:ext cx="370413" cy="42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1367;p104">
              <a:extLst>
                <a:ext uri="{FF2B5EF4-FFF2-40B4-BE49-F238E27FC236}">
                  <a16:creationId xmlns:a16="http://schemas.microsoft.com/office/drawing/2014/main" id="{2DDEAFEA-6105-E52C-3BC9-4EF3CE343550}"/>
                </a:ext>
              </a:extLst>
            </p:cNvPr>
            <p:cNvSpPr/>
            <p:nvPr/>
          </p:nvSpPr>
          <p:spPr>
            <a:xfrm>
              <a:off x="956650" y="1350884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63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1 1 1 1 1 1 1 1" preserve="1" userDrawn="1">
  <p:cSld name="3_Title Slide 1 1 1 1 1 1 1 1"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10931237" y="6463469"/>
            <a:ext cx="455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1" i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lvl="1" indent="0" algn="r" rtl="0">
              <a:spcBef>
                <a:spcPts val="0"/>
              </a:spcBef>
              <a:buNone/>
              <a:defRPr sz="800" b="1" i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lvl="2" indent="0" algn="r" rtl="0">
              <a:spcBef>
                <a:spcPts val="0"/>
              </a:spcBef>
              <a:buNone/>
              <a:defRPr sz="800" b="1" i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lvl="3" indent="0" algn="r" rtl="0">
              <a:spcBef>
                <a:spcPts val="0"/>
              </a:spcBef>
              <a:buNone/>
              <a:defRPr sz="800" b="1" i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lvl="4" indent="0" algn="r" rtl="0">
              <a:spcBef>
                <a:spcPts val="0"/>
              </a:spcBef>
              <a:buNone/>
              <a:defRPr sz="800" b="1" i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lvl="5" indent="0" algn="r" rtl="0">
              <a:spcBef>
                <a:spcPts val="0"/>
              </a:spcBef>
              <a:buNone/>
              <a:defRPr sz="800" b="1" i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lvl="6" indent="0" algn="r" rtl="0">
              <a:spcBef>
                <a:spcPts val="0"/>
              </a:spcBef>
              <a:buNone/>
              <a:defRPr sz="800" b="1" i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lvl="7" indent="0" algn="r" rtl="0">
              <a:spcBef>
                <a:spcPts val="0"/>
              </a:spcBef>
              <a:buNone/>
              <a:defRPr sz="800" b="1" i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lvl="8" indent="0" algn="r" rtl="0">
              <a:spcBef>
                <a:spcPts val="0"/>
              </a:spcBef>
              <a:buNone/>
              <a:defRPr sz="800" b="1" i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/>
          </p:nvPr>
        </p:nvSpPr>
        <p:spPr>
          <a:xfrm>
            <a:off x="379175" y="272225"/>
            <a:ext cx="11015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97" name="Google Shape;297;p43"/>
          <p:cNvCxnSpPr/>
          <p:nvPr/>
        </p:nvCxnSpPr>
        <p:spPr>
          <a:xfrm>
            <a:off x="10892257" y="6440844"/>
            <a:ext cx="0" cy="26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593CE-5DDB-31B2-949C-CA08193053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089" y="1427163"/>
            <a:ext cx="4599700" cy="4516437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Montserrat" pitchFamily="2" charset="77"/>
              </a:defRPr>
            </a:lvl1pPr>
            <a:lvl2pPr>
              <a:defRPr sz="1800" b="0" i="0">
                <a:latin typeface="Montserrat" pitchFamily="2" charset="77"/>
              </a:defRPr>
            </a:lvl2pPr>
            <a:lvl3pPr>
              <a:defRPr sz="1800" b="0" i="0">
                <a:latin typeface="Montserrat" pitchFamily="2" charset="77"/>
              </a:defRPr>
            </a:lvl3pPr>
            <a:lvl4pPr>
              <a:defRPr sz="1800" b="0" i="0">
                <a:latin typeface="Montserrat" pitchFamily="2" charset="77"/>
              </a:defRPr>
            </a:lvl4pPr>
            <a:lvl5pP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BB5476-8729-5796-0D59-A65BB34551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35983" y="1427163"/>
            <a:ext cx="4599700" cy="4516437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Montserrat" pitchFamily="2" charset="77"/>
              </a:defRPr>
            </a:lvl1pPr>
            <a:lvl2pPr>
              <a:defRPr sz="1800" b="0" i="0">
                <a:latin typeface="Montserrat" pitchFamily="2" charset="77"/>
              </a:defRPr>
            </a:lvl2pPr>
            <a:lvl3pPr>
              <a:defRPr sz="1800" b="0" i="0">
                <a:latin typeface="Montserrat" pitchFamily="2" charset="77"/>
              </a:defRPr>
            </a:lvl3pPr>
            <a:lvl4pPr>
              <a:defRPr sz="1800" b="0" i="0">
                <a:latin typeface="Montserrat" pitchFamily="2" charset="77"/>
              </a:defRPr>
            </a:lvl4pPr>
            <a:lvl5pP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562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2AAE-5F3C-4B9E-A677-9BADB2B50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3939D-ED72-40A0-83D0-5B38F3752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776A9-D52A-40B0-868B-7709DA78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A209D-0028-41BB-BA68-FD6DC46B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8451E-2C95-4FB7-950F-D00E5EE3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677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E82B-7804-4755-879F-5F361BB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1F39F-80DC-41A5-BD86-F6B8E3F9F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62928-6977-4510-AC65-77BC385F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3EC61-4D4E-4173-B732-14F0954A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E43FF-C65D-4EEC-9929-3A1AEA97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146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EE2B-05B0-4057-8E71-DB0CAC24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07F6-A97D-4A51-B6B4-CB9D1E99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9C61A-CAC3-4A00-A3B0-936559C4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2164-58E2-452F-BA74-85DC047C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4F0A4-E604-4CC1-A123-70A1F63A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Automotive 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Logo&#10;&#10;Description automatically generated">
            <a:extLst>
              <a:ext uri="{FF2B5EF4-FFF2-40B4-BE49-F238E27FC236}">
                <a16:creationId xmlns:a16="http://schemas.microsoft.com/office/drawing/2014/main" id="{CA85B313-2184-75C2-EDC8-5B4C8DC6A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90CE7390-D150-8700-AD66-2CD5C658240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1659B492-E9A0-AC50-82CA-2312D7B3F019}"/>
              </a:ext>
            </a:extLst>
          </p:cNvPr>
          <p:cNvSpPr/>
          <p:nvPr userDrawn="1"/>
        </p:nvSpPr>
        <p:spPr>
          <a:xfrm>
            <a:off x="833649" y="2431882"/>
            <a:ext cx="18303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AUTOMOTIVE</a:t>
            </a:r>
            <a:endParaRPr sz="15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2939319"/>
            <a:ext cx="840226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bg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5" y="5190559"/>
            <a:ext cx="6439248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73010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E9C9-5D72-46ED-9D71-043DD1D4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CBA2C-35CC-4CCA-91B6-36C2B11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A4DC6-A7BF-4513-945B-BA6FC81E6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096CE-209A-4FC0-B348-367FC1B7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F5F18-D141-41C2-9FC5-D8C80B13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28813-B51F-42B9-8FBA-80B0F3CB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824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C463-9279-4AFB-A0F1-72F99785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46DC3-61C9-4310-81E1-1389ED78F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B5C5B-C30E-4A3A-BE05-A179F5FDB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951F4-B954-4377-B1EE-35A4122C2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3DFB5-5A72-45D8-B8DB-A09020BBB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344E3-E753-42A9-9E4A-363BA39C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FE25-90E9-480C-8138-32974E6B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49FDE-C325-490E-A936-89683FE0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190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CE65-3F40-414A-A0F9-D7BCDE8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7BB06-53B2-4813-9A6F-207743C2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B9C84-B39A-46F1-A877-247E3EA6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5209B-5E56-4E74-82EA-1FCAC398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37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8E59-BFFD-45ED-9863-2DB2E6F6A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4EE44-D7AD-40C4-89A0-562005B2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C4F82-4C4F-48F0-A736-8D8D2CB8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39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E99C-5A01-4E74-BD37-1F55304A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277B-600F-41AC-8D82-14A6D94DC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8521D-1BEA-4336-9DE0-E42ACE14F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7C7A2-2D1E-423E-82C8-E4D16F37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F699-1361-4484-AFFC-937CF771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DD2E-4E98-4D51-8BA4-3112D97F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76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B9EC-D6CD-4052-B66C-E943D525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53A9CB-471D-44F3-AE6E-60A011126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01A22-2678-4918-BE4B-A47CC2AFD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07BD4-F414-4C48-B4D5-E88E6212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F9C7F-41C6-4A72-BBAB-DDAE0C63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6C38D-4537-4190-9726-35957094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25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5DA7-1B48-4908-8CD7-568676AE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18B07-116B-48BE-B227-E5542F1F3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47B65-A83D-4C28-9B98-74B3CD89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F5B13-121F-4D76-A1B6-46BABF93B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14069-71C5-467D-BC55-D2F7707C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4742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15CA9-8122-4299-BF03-F397B42BA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25612-EFA4-4B89-8C3D-C2CC00C0D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3E23C-8A5F-4864-92A1-4AB949DC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16FD2-9C3C-47A3-8AC1-FED78D1D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3D7C9-6BE8-4321-8F6E-5472A1B6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I Finance-Insurance Cov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 descr="A picture containing text, close, blurry&#10;&#10;Description automatically generated">
            <a:extLst>
              <a:ext uri="{FF2B5EF4-FFF2-40B4-BE49-F238E27FC236}">
                <a16:creationId xmlns:a16="http://schemas.microsoft.com/office/drawing/2014/main" id="{105DD966-265F-23EE-1757-DA3C2DF327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oogle Shape;50;p6" descr="Logo&#10;&#10;Description automatically generated">
            <a:extLst>
              <a:ext uri="{FF2B5EF4-FFF2-40B4-BE49-F238E27FC236}">
                <a16:creationId xmlns:a16="http://schemas.microsoft.com/office/drawing/2014/main" id="{900141A5-B55E-48BA-17B0-B877689165E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4879" b="34309"/>
          <a:stretch/>
        </p:blipFill>
        <p:spPr>
          <a:xfrm>
            <a:off x="894469" y="1004201"/>
            <a:ext cx="1215301" cy="12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5;p59">
            <a:extLst>
              <a:ext uri="{FF2B5EF4-FFF2-40B4-BE49-F238E27FC236}">
                <a16:creationId xmlns:a16="http://schemas.microsoft.com/office/drawing/2014/main" id="{1659B492-E9A0-AC50-82CA-2312D7B3F019}"/>
              </a:ext>
            </a:extLst>
          </p:cNvPr>
          <p:cNvSpPr/>
          <p:nvPr userDrawn="1"/>
        </p:nvSpPr>
        <p:spPr>
          <a:xfrm>
            <a:off x="833649" y="2431882"/>
            <a:ext cx="297786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5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FINANCE AND INSURANCE </a:t>
            </a:r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4E57288-201F-D975-1F24-17C5C88E0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733" y="2939319"/>
            <a:ext cx="8402267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22;p2">
            <a:extLst>
              <a:ext uri="{FF2B5EF4-FFF2-40B4-BE49-F238E27FC236}">
                <a16:creationId xmlns:a16="http://schemas.microsoft.com/office/drawing/2014/main" id="{05BD7A49-7A99-12C7-A9EC-EF24CE82F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0684" y="5190559"/>
            <a:ext cx="686476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12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;p1">
            <a:extLst>
              <a:ext uri="{FF2B5EF4-FFF2-40B4-BE49-F238E27FC236}">
                <a16:creationId xmlns:a16="http://schemas.microsoft.com/office/drawing/2014/main" id="{26B635EC-B9D0-0FFD-475F-7F7B78200E3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584380" y="6437859"/>
            <a:ext cx="455815" cy="2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" name="Google Shape;13;p1">
            <a:extLst>
              <a:ext uri="{FF2B5EF4-FFF2-40B4-BE49-F238E27FC236}">
                <a16:creationId xmlns:a16="http://schemas.microsoft.com/office/drawing/2014/main" id="{769B00D5-F1B3-788F-4AB9-730C605745DD}"/>
              </a:ext>
            </a:extLst>
          </p:cNvPr>
          <p:cNvCxnSpPr/>
          <p:nvPr userDrawn="1"/>
        </p:nvCxnSpPr>
        <p:spPr>
          <a:xfrm>
            <a:off x="10892257" y="6440844"/>
            <a:ext cx="0" cy="26590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6428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5" r:id="rId2"/>
    <p:sldLayoutId id="2147483706" r:id="rId3"/>
    <p:sldLayoutId id="2147483707" r:id="rId4"/>
    <p:sldLayoutId id="2147483708" r:id="rId5"/>
    <p:sldLayoutId id="2147483650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34" r:id="rId22"/>
    <p:sldLayoutId id="2147483733" r:id="rId23"/>
    <p:sldLayoutId id="2147483724" r:id="rId24"/>
    <p:sldLayoutId id="2147483725" r:id="rId25"/>
    <p:sldLayoutId id="2147483726" r:id="rId26"/>
    <p:sldLayoutId id="2147483728" r:id="rId27"/>
    <p:sldLayoutId id="2147483727" r:id="rId28"/>
    <p:sldLayoutId id="2147483730" r:id="rId29"/>
    <p:sldLayoutId id="2147483729" r:id="rId30"/>
    <p:sldLayoutId id="2147483731" r:id="rId31"/>
    <p:sldLayoutId id="2147483651" r:id="rId32"/>
    <p:sldLayoutId id="2147483652" r:id="rId33"/>
    <p:sldLayoutId id="2147483653" r:id="rId34"/>
    <p:sldLayoutId id="2147483654" r:id="rId35"/>
    <p:sldLayoutId id="2147483655" r:id="rId36"/>
    <p:sldLayoutId id="2147483678" r:id="rId37"/>
    <p:sldLayoutId id="2147483656" r:id="rId38"/>
    <p:sldLayoutId id="2147483679" r:id="rId39"/>
    <p:sldLayoutId id="2147483657" r:id="rId40"/>
    <p:sldLayoutId id="2147483680" r:id="rId41"/>
    <p:sldLayoutId id="2147483658" r:id="rId42"/>
    <p:sldLayoutId id="2147483681" r:id="rId43"/>
    <p:sldLayoutId id="2147483682" r:id="rId44"/>
    <p:sldLayoutId id="2147483683" r:id="rId45"/>
    <p:sldLayoutId id="2147483659" r:id="rId46"/>
    <p:sldLayoutId id="2147483664" r:id="rId47"/>
    <p:sldLayoutId id="2147483660" r:id="rId48"/>
    <p:sldLayoutId id="2147483661" r:id="rId49"/>
    <p:sldLayoutId id="2147483662" r:id="rId50"/>
    <p:sldLayoutId id="2147483663" r:id="rId51"/>
    <p:sldLayoutId id="2147483665" r:id="rId52"/>
    <p:sldLayoutId id="2147483666" r:id="rId53"/>
    <p:sldLayoutId id="2147483667" r:id="rId54"/>
    <p:sldLayoutId id="2147483669" r:id="rId55"/>
    <p:sldLayoutId id="2147483670" r:id="rId56"/>
    <p:sldLayoutId id="2147483668" r:id="rId57"/>
    <p:sldLayoutId id="2147483671" r:id="rId58"/>
    <p:sldLayoutId id="2147483672" r:id="rId59"/>
    <p:sldLayoutId id="2147483673" r:id="rId60"/>
    <p:sldLayoutId id="2147483674" r:id="rId61"/>
    <p:sldLayoutId id="2147483675" r:id="rId62"/>
    <p:sldLayoutId id="2147483676" r:id="rId63"/>
    <p:sldLayoutId id="2147483677" r:id="rId64"/>
    <p:sldLayoutId id="2147483684" r:id="rId65"/>
    <p:sldLayoutId id="2147483686" r:id="rId66"/>
    <p:sldLayoutId id="2147483685" r:id="rId67"/>
    <p:sldLayoutId id="2147483687" r:id="rId68"/>
    <p:sldLayoutId id="2147483688" r:id="rId69"/>
    <p:sldLayoutId id="2147483690" r:id="rId70"/>
    <p:sldLayoutId id="2147483689" r:id="rId71"/>
    <p:sldLayoutId id="2147483691" r:id="rId72"/>
    <p:sldLayoutId id="2147483693" r:id="rId73"/>
    <p:sldLayoutId id="2147483694" r:id="rId74"/>
    <p:sldLayoutId id="2147483695" r:id="rId75"/>
    <p:sldLayoutId id="2147483732" r:id="rId7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F4D7A8-2317-48B4-83DA-7DA03169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29264-727A-414F-B784-C8A06AD6C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550B7-02F9-427F-A2AD-E843BB01A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61A02-B74D-4808-8F22-5995CD5DDA0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05E2-E020-4F76-B947-9602FB2D2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BD3C3-6067-4B25-B204-13C59B1E0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590FA-E5ED-45B3-ABC1-ACC0A105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0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image" Target="../media/image6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33732D-37D0-54E8-6A2F-CD054005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01" y="622756"/>
            <a:ext cx="6526813" cy="20124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dirty="0">
                <a:latin typeface="Montserrat Medium" panose="00000600000000000000" pitchFamily="2" charset="0"/>
                <a:ea typeface="Source Code Pro for Powerline" panose="020B0509030403020204" pitchFamily="49" charset="0"/>
              </a:rPr>
              <a:t>UPGRADING </a:t>
            </a:r>
            <a:br>
              <a:rPr lang="en-US" sz="6000" b="1" dirty="0">
                <a:latin typeface="Montserrat Medium" panose="00000600000000000000" pitchFamily="2" charset="0"/>
                <a:ea typeface="Source Code Pro for Powerline" panose="020B0509030403020204" pitchFamily="49" charset="0"/>
              </a:rPr>
            </a:br>
            <a:r>
              <a:rPr lang="en-US" sz="6000" b="1" dirty="0">
                <a:latin typeface="Montserrat Medium" panose="00000600000000000000" pitchFamily="2" charset="0"/>
                <a:ea typeface="Source Code Pro for Powerline" panose="020B0509030403020204" pitchFamily="49" charset="0"/>
              </a:rPr>
              <a:t>SPFx </a:t>
            </a:r>
            <a:br>
              <a:rPr lang="en-US" sz="6000" b="1" dirty="0">
                <a:latin typeface="Montserrat Medium" panose="00000600000000000000" pitchFamily="2" charset="0"/>
                <a:ea typeface="Source Code Pro for Powerline" panose="020B0509030403020204" pitchFamily="49" charset="0"/>
              </a:rPr>
            </a:br>
            <a:r>
              <a:rPr lang="en-US" sz="6000" b="1" dirty="0">
                <a:latin typeface="Montserrat Medium" panose="00000600000000000000" pitchFamily="2" charset="0"/>
                <a:ea typeface="Source Code Pro for Powerline" panose="020B0509030403020204" pitchFamily="49" charset="0"/>
              </a:rPr>
              <a:t>PROJECTS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96175B5-CF3E-2DEA-9708-1A57251C2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501" y="4959019"/>
            <a:ext cx="5290800" cy="502500"/>
          </a:xfrm>
        </p:spPr>
        <p:txBody>
          <a:bodyPr/>
          <a:lstStyle/>
          <a:p>
            <a:r>
              <a:rPr lang="en-US" dirty="0"/>
              <a:t>Using @pnp/cli-microsoft365</a:t>
            </a:r>
          </a:p>
        </p:txBody>
      </p:sp>
      <p:sp>
        <p:nvSpPr>
          <p:cNvPr id="19" name="Google Shape;323;p47">
            <a:extLst>
              <a:ext uri="{FF2B5EF4-FFF2-40B4-BE49-F238E27FC236}">
                <a16:creationId xmlns:a16="http://schemas.microsoft.com/office/drawing/2014/main" id="{C78ED728-01D6-5EFB-505F-4F1405D18690}"/>
              </a:ext>
            </a:extLst>
          </p:cNvPr>
          <p:cNvSpPr/>
          <p:nvPr/>
        </p:nvSpPr>
        <p:spPr>
          <a:xfrm>
            <a:off x="1094910" y="5937380"/>
            <a:ext cx="2935913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4.JUL.2022                 @DonKirkham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96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B60B-00D8-4B35-AEE0-3199EB4EB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153" y="160732"/>
            <a:ext cx="7104992" cy="155904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@DonKirkham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Microsoft MVP, M365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C0275-69E1-4AF8-9FCE-BA991EE3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559" y="1334254"/>
            <a:ext cx="9144000" cy="4015883"/>
          </a:xfrm>
        </p:spPr>
        <p:txBody>
          <a:bodyPr>
            <a:normAutofit/>
          </a:bodyPr>
          <a:lstStyle/>
          <a:p>
            <a:pPr algn="l"/>
            <a:endParaRPr lang="en-US" sz="3200" dirty="0"/>
          </a:p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3300" dirty="0">
                <a:solidFill>
                  <a:schemeClr val="accent1">
                    <a:lumMod val="50000"/>
                  </a:schemeClr>
                </a:solidFill>
              </a:rPr>
              <a:t>Enterprise Architect</a:t>
            </a:r>
          </a:p>
          <a:p>
            <a:pPr algn="l"/>
            <a:r>
              <a:rPr lang="en-US" sz="3300" dirty="0">
                <a:solidFill>
                  <a:schemeClr val="accent1">
                    <a:lumMod val="50000"/>
                  </a:schemeClr>
                </a:solidFill>
              </a:rPr>
              <a:t>	https://donkirkham.com</a:t>
            </a:r>
          </a:p>
          <a:p>
            <a:pPr algn="l"/>
            <a:r>
              <a:rPr lang="en-US" sz="3300" dirty="0">
                <a:solidFill>
                  <a:schemeClr val="accent1">
                    <a:lumMod val="50000"/>
                  </a:schemeClr>
                </a:solidFill>
              </a:rPr>
              <a:t>	@DonKirkham</a:t>
            </a:r>
          </a:p>
          <a:p>
            <a:pPr algn="l"/>
            <a:r>
              <a:rPr lang="en-US" sz="3300" dirty="0">
                <a:solidFill>
                  <a:schemeClr val="accent1">
                    <a:lumMod val="50000"/>
                  </a:schemeClr>
                </a:solidFill>
              </a:rPr>
              <a:t>	/in/</a:t>
            </a:r>
            <a:r>
              <a:rPr lang="en-US" sz="3300" dirty="0" err="1">
                <a:solidFill>
                  <a:schemeClr val="accent1">
                    <a:lumMod val="50000"/>
                  </a:schemeClr>
                </a:solidFill>
              </a:rPr>
              <a:t>DonKirkham</a:t>
            </a:r>
            <a:endParaRPr lang="en-US" sz="33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US" sz="33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3300" dirty="0" err="1">
                <a:solidFill>
                  <a:schemeClr val="accent1">
                    <a:lumMod val="50000"/>
                  </a:schemeClr>
                </a:solidFill>
              </a:rPr>
              <a:t>DonKirkham</a:t>
            </a:r>
            <a:endParaRPr lang="en-US" sz="3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F86672-E2DF-4DA6-AAA7-E8CF5AD2AA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7475" cy="24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A2695-0314-4274-BA83-E213CD1B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658" y="3497580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66B2A-1152-4317-83CF-2D9BBCF66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658" y="2423160"/>
            <a:ext cx="1005840" cy="1005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648100-C6CE-4BF6-AA0D-345D2227D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134" y="5715000"/>
            <a:ext cx="1005840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07C600-DAF4-4C5C-9332-258F09FA9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134" y="4572000"/>
            <a:ext cx="1005840" cy="1005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76852C-9025-431B-9DAB-E2F9B0FB8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3491" y="196653"/>
            <a:ext cx="1319588" cy="2089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607816-AEE6-4672-B29C-AEE3B69F0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164" y="1958473"/>
            <a:ext cx="1005840" cy="341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9E755-3EC6-4267-A7E9-C5A57528D9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3810"/>
          <a:stretch/>
        </p:blipFill>
        <p:spPr>
          <a:xfrm>
            <a:off x="7709077" y="352820"/>
            <a:ext cx="2541928" cy="3331972"/>
          </a:xfrm>
          <a:prstGeom prst="flowChartConnector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E12787-B7A1-4231-8EA5-810A3B372D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550" t="11429" r="2941" b="11429"/>
          <a:stretch/>
        </p:blipFill>
        <p:spPr>
          <a:xfrm>
            <a:off x="1906204" y="2463324"/>
            <a:ext cx="5588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F4E82D-DA04-43EF-B8B5-2F12CDEC81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0859" y="3092720"/>
            <a:ext cx="494145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4A1BA9-A93F-4CC7-BF4E-F7F781C592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7804" y="3684792"/>
            <a:ext cx="4572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AE9BD3-7630-4724-BF68-62A58D6D80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0895" y="4258202"/>
            <a:ext cx="434109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AF8E2-2D9B-4FC8-AC38-635ADF16B5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89" y="5018775"/>
            <a:ext cx="3082376" cy="1738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BB91FA-689D-40E5-BA0F-0F9D48AE3EC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>
          <a:xfrm>
            <a:off x="807091" y="5022889"/>
            <a:ext cx="3215880" cy="18008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E15EF7-9731-42C9-BCEB-2C99D06F8DC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2992" y="5026181"/>
            <a:ext cx="3082376" cy="173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60">
            <a:extLst>
              <a:ext uri="{FF2B5EF4-FFF2-40B4-BE49-F238E27FC236}">
                <a16:creationId xmlns:a16="http://schemas.microsoft.com/office/drawing/2014/main" id="{D45A5C8E-D26E-46C2-AC96-BD09EF75078D}"/>
              </a:ext>
            </a:extLst>
          </p:cNvPr>
          <p:cNvSpPr txBox="1"/>
          <p:nvPr/>
        </p:nvSpPr>
        <p:spPr>
          <a:xfrm>
            <a:off x="6158276" y="1182029"/>
            <a:ext cx="5107668" cy="549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70C8F2-E3EF-4619-A777-AFB08296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SPFx Projects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867FD-974A-4BA4-B5C1-58ACAE56BA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B34B78-86B4-43CF-BB8C-D52E4DB937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AA677F-3216-4D6A-9E64-31BB428D74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“I just use the latest version!”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Stable of solutions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Different versions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update previous solution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Bug fix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Change functionality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feature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FF9753-4EA4-4B33-9BA0-70AF7EF39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DIY (Do it yourself)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Just “NO!”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an upgrade tool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7809ED-5EF3-4D56-A414-0FA3983753B8}"/>
              </a:ext>
            </a:extLst>
          </p:cNvPr>
          <p:cNvGrpSpPr/>
          <p:nvPr/>
        </p:nvGrpSpPr>
        <p:grpSpPr>
          <a:xfrm>
            <a:off x="6918335" y="2933285"/>
            <a:ext cx="3603172" cy="3068989"/>
            <a:chOff x="6918335" y="2933285"/>
            <a:chExt cx="3603172" cy="3068989"/>
          </a:xfrm>
        </p:grpSpPr>
        <p:pic>
          <p:nvPicPr>
            <p:cNvPr id="1028" name="Picture 4" descr="Parker the Porcupine, the Official Mascot of the PnP">
              <a:extLst>
                <a:ext uri="{FF2B5EF4-FFF2-40B4-BE49-F238E27FC236}">
                  <a16:creationId xmlns:a16="http://schemas.microsoft.com/office/drawing/2014/main" id="{521A27C6-217F-4A58-97FE-8FB7927A3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985" y="2933285"/>
              <a:ext cx="1603829" cy="2090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16DA62-4843-45C4-A0D3-C8F72EA785FB}"/>
                </a:ext>
              </a:extLst>
            </p:cNvPr>
            <p:cNvSpPr txBox="1"/>
            <p:nvPr/>
          </p:nvSpPr>
          <p:spPr>
            <a:xfrm>
              <a:off x="6918335" y="5109722"/>
              <a:ext cx="360317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 dirty="0">
                  <a:solidFill>
                    <a:srgbClr val="000000"/>
                  </a:solidFill>
                  <a:effectLst/>
                  <a:latin typeface="Segoeui"/>
                </a:rPr>
                <a:t>CLI for Microsoft 365</a:t>
              </a:r>
              <a:br>
                <a:rPr lang="en-US" sz="2000" b="1" i="0" dirty="0">
                  <a:solidFill>
                    <a:srgbClr val="000000"/>
                  </a:solidFill>
                  <a:effectLst/>
                  <a:latin typeface="Segoeui"/>
                </a:rPr>
              </a:br>
              <a:r>
                <a:rPr lang="en-US" sz="1600" b="1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egoeui"/>
                </a:rPr>
                <a:t>pnp.github.io/cli-microsoft365/</a:t>
              </a:r>
            </a:p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ui"/>
                </a:rPr>
                <a:t>aka.ms/m365pnp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7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build="p"/>
      <p:bldP spid="7" grpId="0" uiExpand="1" build="p"/>
      <p:bldP spid="8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477F34-5014-466F-AB7D-80B72913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71" y="344280"/>
            <a:ext cx="4583118" cy="427800"/>
          </a:xfrm>
        </p:spPr>
        <p:txBody>
          <a:bodyPr/>
          <a:lstStyle/>
          <a:p>
            <a:r>
              <a:rPr lang="en-US" dirty="0"/>
              <a:t>Let’s do this!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A899A3-BFC2-4233-8927-F6919030C6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991" y="876986"/>
            <a:ext cx="5730800" cy="43258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up environment for version of SPFx you want to upgrade to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Minimum requirement: </a:t>
            </a:r>
            <a:r>
              <a:rPr lang="en-US" sz="1400" dirty="0" err="1"/>
              <a:t>NodeJs</a:t>
            </a:r>
            <a:r>
              <a:rPr lang="en-US" sz="1400" dirty="0"/>
              <a:t>, gulp-cli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Install the CLI for Microsoft 365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pnp.github.io/cli-microsoft365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–g @pnp/cli-microsoft365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Clone / copy / extract your project into folder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Open VS Code in the project folder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To use </a:t>
            </a:r>
            <a:r>
              <a:rPr lang="en-US" sz="1400" dirty="0" err="1"/>
              <a:t>CodeTour</a:t>
            </a:r>
            <a:r>
              <a:rPr lang="en-US" sz="1400" dirty="0"/>
              <a:t> option during upgrade, install </a:t>
            </a:r>
            <a:r>
              <a:rPr lang="en-US" sz="1400" dirty="0" err="1"/>
              <a:t>CodeTour</a:t>
            </a:r>
            <a:r>
              <a:rPr lang="en-US" sz="1400" dirty="0"/>
              <a:t> extension for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 VS Code’s integrated terminal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m365 </a:t>
            </a:r>
            <a:r>
              <a:rPr lang="en-US" sz="1400" dirty="0" err="1"/>
              <a:t>spfx</a:t>
            </a:r>
            <a:r>
              <a:rPr lang="en-US" sz="1400" dirty="0"/>
              <a:t> project upgrade --output tour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m365 </a:t>
            </a:r>
            <a:r>
              <a:rPr lang="en-US" sz="1400" dirty="0" err="1"/>
              <a:t>spfx</a:t>
            </a:r>
            <a:r>
              <a:rPr lang="en-US" sz="1400" dirty="0"/>
              <a:t> project upgrade --output md &gt; upgrade.md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Follow the instructions!</a:t>
            </a:r>
          </a:p>
          <a:p>
            <a:pPr lvl="1"/>
            <a:endParaRPr lang="en-US" sz="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BE7D5C-AE7B-4199-A730-D6B42DE6E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16" b="11985"/>
          <a:stretch/>
        </p:blipFill>
        <p:spPr>
          <a:xfrm>
            <a:off x="6916366" y="229872"/>
            <a:ext cx="5086090" cy="429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6890E-9F5F-476C-ACDB-BD1CAE782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4"/>
          <a:stretch/>
        </p:blipFill>
        <p:spPr>
          <a:xfrm>
            <a:off x="6702425" y="829549"/>
            <a:ext cx="5300031" cy="1240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0E818-6117-47EB-989D-CEED63C6C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09"/>
          <a:stretch/>
        </p:blipFill>
        <p:spPr>
          <a:xfrm>
            <a:off x="6702425" y="2355133"/>
            <a:ext cx="5300031" cy="358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A9A7D-25C0-41D2-B593-D0246F55A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081" y="4788176"/>
            <a:ext cx="5516180" cy="373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A40FD2-E856-45C3-8E68-FB2C4FA93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3" y="5287640"/>
            <a:ext cx="5691278" cy="3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1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BC-B935-4BD8-9739-D6518008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95" y="2585547"/>
            <a:ext cx="11374210" cy="427800"/>
          </a:xfrm>
        </p:spPr>
        <p:txBody>
          <a:bodyPr/>
          <a:lstStyle/>
          <a:p>
            <a:r>
              <a:rPr lang="en-US" sz="2400" b="1" dirty="0"/>
              <a:t>Put on your dancing shoes and let’s have some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D5F3D-B8A3-4E6E-8967-52466442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6600" dirty="0"/>
              <a:t>DEMO TIME!</a:t>
            </a:r>
          </a:p>
        </p:txBody>
      </p:sp>
      <p:pic>
        <p:nvPicPr>
          <p:cNvPr id="4098" name="Picture 2" descr="dance party GIF">
            <a:extLst>
              <a:ext uri="{FF2B5EF4-FFF2-40B4-BE49-F238E27FC236}">
                <a16:creationId xmlns:a16="http://schemas.microsoft.com/office/drawing/2014/main" id="{6BC96151-4813-4C0A-82BF-58588DD9ED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12" y="3946852"/>
            <a:ext cx="1763142" cy="24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xcited Will Smith GIF">
            <a:extLst>
              <a:ext uri="{FF2B5EF4-FFF2-40B4-BE49-F238E27FC236}">
                <a16:creationId xmlns:a16="http://schemas.microsoft.com/office/drawing/2014/main" id="{585947B7-5A9B-4DB2-B051-7F96D33C4B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407" y="3956389"/>
            <a:ext cx="2740885" cy="24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ance Dancing GIF">
            <a:extLst>
              <a:ext uri="{FF2B5EF4-FFF2-40B4-BE49-F238E27FC236}">
                <a16:creationId xmlns:a16="http://schemas.microsoft.com/office/drawing/2014/main" id="{8016FF7B-A8DE-4BB2-998A-93650F1CAD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48" y="3956389"/>
            <a:ext cx="2374104" cy="239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ance party GIF">
            <a:extLst>
              <a:ext uri="{FF2B5EF4-FFF2-40B4-BE49-F238E27FC236}">
                <a16:creationId xmlns:a16="http://schemas.microsoft.com/office/drawing/2014/main" id="{E12F480B-CFA9-411A-AF39-7008D2E3FB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74" y="3946852"/>
            <a:ext cx="2404285" cy="24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ance party GIF">
            <a:extLst>
              <a:ext uri="{FF2B5EF4-FFF2-40B4-BE49-F238E27FC236}">
                <a16:creationId xmlns:a16="http://schemas.microsoft.com/office/drawing/2014/main" id="{CEBF4F9B-DF72-4B57-A773-43B4FD7E97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172" y="3956388"/>
            <a:ext cx="1736428" cy="24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69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">
            <a:extLst>
              <a:ext uri="{FF2B5EF4-FFF2-40B4-BE49-F238E27FC236}">
                <a16:creationId xmlns:a16="http://schemas.microsoft.com/office/drawing/2014/main" id="{5EBB31D0-A2EA-4736-A0F4-9F5EF8241F1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3647" y="4029240"/>
            <a:ext cx="8237922" cy="16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900"/>
              <a:buFont typeface="Montserrat Thin"/>
              <a:buNone/>
              <a:defRPr sz="6900" b="1">
                <a:solidFill>
                  <a:schemeClr val="tx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 Thin"/>
              <a:buNone/>
              <a:defRPr sz="37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-US" dirty="0"/>
              <a:t>Thanks for the opportunity!</a:t>
            </a:r>
            <a:endParaRPr lang="en-IN" dirty="0"/>
          </a:p>
        </p:txBody>
      </p:sp>
      <p:sp>
        <p:nvSpPr>
          <p:cNvPr id="7" name="Google Shape;22;p2">
            <a:extLst>
              <a:ext uri="{FF2B5EF4-FFF2-40B4-BE49-F238E27FC236}">
                <a16:creationId xmlns:a16="http://schemas.microsoft.com/office/drawing/2014/main" id="{52CE3A8B-298C-4052-9C52-97275F3D01A2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6724" y="5686327"/>
            <a:ext cx="6720403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938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tabLst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Medium"/>
              <a:buNone/>
              <a:defRPr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US" dirty="0"/>
              <a:t>Hope to see you soon!  @DonKirkham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004A3-7195-4828-B610-51EC9BFEC384}"/>
              </a:ext>
            </a:extLst>
          </p:cNvPr>
          <p:cNvSpPr txBox="1"/>
          <p:nvPr/>
        </p:nvSpPr>
        <p:spPr>
          <a:xfrm>
            <a:off x="846724" y="34449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004480"/>
                </a:solidFill>
                <a:latin typeface="Montserrat"/>
                <a:ea typeface="Montserrat"/>
                <a:cs typeface="Montserrat"/>
                <a:sym typeface="Montserrat"/>
              </a:rPr>
              <a:t>Microsoft 365 Platform Community</a:t>
            </a:r>
            <a:endParaRPr lang="en-US" sz="1800" b="1" dirty="0">
              <a:solidFill>
                <a:srgbClr val="0044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Picture 10" descr="A person wearing a helmet&#10;&#10;Description automatically generated with low confidence">
            <a:extLst>
              <a:ext uri="{FF2B5EF4-FFF2-40B4-BE49-F238E27FC236}">
                <a16:creationId xmlns:a16="http://schemas.microsoft.com/office/drawing/2014/main" id="{2C5C5DEA-4720-4352-A531-84DA666B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44" y="5203274"/>
            <a:ext cx="14382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DMI Corporate Template May 2022">
  <a:themeElements>
    <a:clrScheme name="DMI Brand Colors 2022">
      <a:dk1>
        <a:srgbClr val="0E1628"/>
      </a:dk1>
      <a:lt1>
        <a:srgbClr val="FFFFFF"/>
      </a:lt1>
      <a:dk2>
        <a:srgbClr val="454955"/>
      </a:dk2>
      <a:lt2>
        <a:srgbClr val="EDEEF2"/>
      </a:lt2>
      <a:accent1>
        <a:srgbClr val="E12632"/>
      </a:accent1>
      <a:accent2>
        <a:srgbClr val="9F247F"/>
      </a:accent2>
      <a:accent3>
        <a:srgbClr val="FDC103"/>
      </a:accent3>
      <a:accent4>
        <a:srgbClr val="FF9809"/>
      </a:accent4>
      <a:accent5>
        <a:srgbClr val="FE7400"/>
      </a:accent5>
      <a:accent6>
        <a:srgbClr val="71DEFF"/>
      </a:accent6>
      <a:hlink>
        <a:srgbClr val="00BCF6"/>
      </a:hlink>
      <a:folHlink>
        <a:srgbClr val="0080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Corporate Deck Template - Copy" id="{8383D2E5-6212-4634-9A87-1133FC6A843A}" vid="{1838E738-42F8-4A50-A84D-7FFAF43188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04FB704E75A343AFC30F8DF4E6E9DE" ma:contentTypeVersion="7" ma:contentTypeDescription="Create a new document." ma:contentTypeScope="" ma:versionID="842ecdb03fa7ea3c2adde0e8bbc00e1c">
  <xsd:schema xmlns:xsd="http://www.w3.org/2001/XMLSchema" xmlns:xs="http://www.w3.org/2001/XMLSchema" xmlns:p="http://schemas.microsoft.com/office/2006/metadata/properties" xmlns:ns2="a3b8f55c-4b4f-48ee-af18-51606f55d746" xmlns:ns3="9196c50c-bc93-4796-965a-6d4165bfd707" targetNamespace="http://schemas.microsoft.com/office/2006/metadata/properties" ma:root="true" ma:fieldsID="df7ba49aca3e00f71a1f3711035f53ec" ns2:_="" ns3:_="">
    <xsd:import namespace="a3b8f55c-4b4f-48ee-af18-51606f55d746"/>
    <xsd:import namespace="9196c50c-bc93-4796-965a-6d4165bfd7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b8f55c-4b4f-48ee-af18-51606f55d7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96c50c-bc93-4796-965a-6d4165bfd7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B8B644-9E76-494C-9BFC-C56343E058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b8f55c-4b4f-48ee-af18-51606f55d746"/>
    <ds:schemaRef ds:uri="9196c50c-bc93-4796-965a-6d4165bfd7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67CC78-1DA0-4082-BE86-6ACF4AEC74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Corporate Deck Template</Template>
  <TotalTime>501</TotalTime>
  <Words>235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 Neue</vt:lpstr>
      <vt:lpstr>Montserrat</vt:lpstr>
      <vt:lpstr>Montserrat Light</vt:lpstr>
      <vt:lpstr>Montserrat Medium</vt:lpstr>
      <vt:lpstr>Montserrat SemiBold</vt:lpstr>
      <vt:lpstr>Montserrat Thin</vt:lpstr>
      <vt:lpstr>Raleway</vt:lpstr>
      <vt:lpstr>Segoeui</vt:lpstr>
      <vt:lpstr>DMI Corporate Template May 2022</vt:lpstr>
      <vt:lpstr>Office Theme</vt:lpstr>
      <vt:lpstr>UPGRADING  SPFx  PROJECTS</vt:lpstr>
      <vt:lpstr>@DonKirkham Microsoft MVP, M365 Development</vt:lpstr>
      <vt:lpstr>Upgrading SPFx Projects</vt:lpstr>
      <vt:lpstr>Let’s do this!</vt:lpstr>
      <vt:lpstr>Put on your dancing shoes and let’s have some fun!</vt:lpstr>
      <vt:lpstr>Thanks for the opportunity!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UPGRADING SPFx SOLUTIONS</dc:title>
  <dc:creator>Don Kirkham</dc:creator>
  <cp:lastModifiedBy>Don Kirkham</cp:lastModifiedBy>
  <cp:revision>2</cp:revision>
  <dcterms:created xsi:type="dcterms:W3CDTF">2022-07-09T13:06:50Z</dcterms:created>
  <dcterms:modified xsi:type="dcterms:W3CDTF">2022-07-12T13:23:47Z</dcterms:modified>
</cp:coreProperties>
</file>